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507" r:id="rId2"/>
    <p:sldId id="654" r:id="rId3"/>
    <p:sldId id="658" r:id="rId4"/>
    <p:sldId id="662" r:id="rId5"/>
    <p:sldId id="659" r:id="rId6"/>
    <p:sldId id="598" r:id="rId7"/>
    <p:sldId id="630" r:id="rId8"/>
    <p:sldId id="663" r:id="rId9"/>
    <p:sldId id="664" r:id="rId10"/>
    <p:sldId id="666" r:id="rId11"/>
    <p:sldId id="668" r:id="rId12"/>
    <p:sldId id="677" r:id="rId13"/>
    <p:sldId id="669" r:id="rId14"/>
    <p:sldId id="670" r:id="rId15"/>
    <p:sldId id="671" r:id="rId16"/>
    <p:sldId id="672" r:id="rId17"/>
    <p:sldId id="673" r:id="rId18"/>
    <p:sldId id="674" r:id="rId19"/>
    <p:sldId id="678" r:id="rId20"/>
    <p:sldId id="681" r:id="rId21"/>
    <p:sldId id="683" r:id="rId22"/>
    <p:sldId id="684" r:id="rId23"/>
    <p:sldId id="690" r:id="rId24"/>
    <p:sldId id="691" r:id="rId25"/>
    <p:sldId id="692" r:id="rId26"/>
    <p:sldId id="693" r:id="rId27"/>
    <p:sldId id="694" r:id="rId28"/>
    <p:sldId id="695" r:id="rId29"/>
    <p:sldId id="696" r:id="rId30"/>
    <p:sldId id="697" r:id="rId31"/>
    <p:sldId id="680" r:id="rId3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BEFF"/>
    <a:srgbClr val="C0940A"/>
    <a:srgbClr val="0C4DA9"/>
    <a:srgbClr val="031B7F"/>
    <a:srgbClr val="0F4673"/>
    <a:srgbClr val="176CB0"/>
    <a:srgbClr val="0070C0"/>
    <a:srgbClr val="009900"/>
    <a:srgbClr val="2C3945"/>
    <a:srgbClr val="109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73" autoAdjust="0"/>
    <p:restoredTop sz="99822" autoAdjust="0"/>
  </p:normalViewPr>
  <p:slideViewPr>
    <p:cSldViewPr>
      <p:cViewPr>
        <p:scale>
          <a:sx n="100" d="100"/>
          <a:sy n="100" d="100"/>
        </p:scale>
        <p:origin x="666" y="-60"/>
      </p:cViewPr>
      <p:guideLst>
        <p:guide orient="horz" pos="1620"/>
        <p:guide pos="2880"/>
      </p:guideLst>
    </p:cSldViewPr>
  </p:slideViewPr>
  <p:notesTextViewPr>
    <p:cViewPr>
      <p:scale>
        <a:sx n="1" d="1"/>
        <a:sy n="1" d="1"/>
      </p:scale>
      <p:origin x="0" y="0"/>
    </p:cViewPr>
  </p:notesTextViewPr>
  <p:sorterViewPr>
    <p:cViewPr varScale="1">
      <p:scale>
        <a:sx n="1" d="1"/>
        <a:sy n="1" d="1"/>
      </p:scale>
      <p:origin x="0" y="-3570"/>
    </p:cViewPr>
  </p:sorterViewPr>
  <p:notesViewPr>
    <p:cSldViewPr>
      <p:cViewPr varScale="1">
        <p:scale>
          <a:sx n="52" d="100"/>
          <a:sy n="52" d="100"/>
        </p:scale>
        <p:origin x="-28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Sheet1!$B$1</c:f>
              <c:strCache>
                <c:ptCount val="1"/>
                <c:pt idx="0">
                  <c:v>% that indicated they "would feel devasted" in potential situation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Home burns down</c:v>
                </c:pt>
                <c:pt idx="1">
                  <c:v>Disabled unable to work</c:v>
                </c:pt>
                <c:pt idx="2">
                  <c:v>Credit card fraud</c:v>
                </c:pt>
                <c:pt idx="3">
                  <c:v>Car accident</c:v>
                </c:pt>
                <c:pt idx="4">
                  <c:v>Cancelled vacation</c:v>
                </c:pt>
              </c:strCache>
            </c:strRef>
          </c:cat>
          <c:val>
            <c:numRef>
              <c:f>Sheet1!$B$2:$B$6</c:f>
              <c:numCache>
                <c:formatCode>0%</c:formatCode>
                <c:ptCount val="5"/>
                <c:pt idx="0">
                  <c:v>0.88</c:v>
                </c:pt>
                <c:pt idx="1">
                  <c:v>0.78</c:v>
                </c:pt>
                <c:pt idx="2">
                  <c:v>0.65</c:v>
                </c:pt>
                <c:pt idx="3">
                  <c:v>0.49</c:v>
                </c:pt>
                <c:pt idx="4">
                  <c:v>0.24</c:v>
                </c:pt>
              </c:numCache>
            </c:numRef>
          </c:val>
          <c:extLst>
            <c:ext xmlns:c16="http://schemas.microsoft.com/office/drawing/2014/chart" uri="{C3380CC4-5D6E-409C-BE32-E72D297353CC}">
              <c16:uniqueId val="{00000000-9B71-4690-BC95-CE5A3C65E147}"/>
            </c:ext>
          </c:extLst>
        </c:ser>
        <c:ser>
          <c:idx val="1"/>
          <c:order val="1"/>
          <c:tx>
            <c:strRef>
              <c:f>Sheet1!$C$1</c:f>
              <c:strCache>
                <c:ptCount val="1"/>
                <c:pt idx="0">
                  <c:v>% that have purchased related insurance product</c:v>
                </c:pt>
              </c:strCache>
            </c:strRef>
          </c:tx>
          <c:spPr>
            <a:solidFill>
              <a:schemeClr val="tx2">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Home burns down</c:v>
                </c:pt>
                <c:pt idx="1">
                  <c:v>Disabled unable to work</c:v>
                </c:pt>
                <c:pt idx="2">
                  <c:v>Credit card fraud</c:v>
                </c:pt>
                <c:pt idx="3">
                  <c:v>Car accident</c:v>
                </c:pt>
                <c:pt idx="4">
                  <c:v>Cancelled vacation</c:v>
                </c:pt>
              </c:strCache>
            </c:strRef>
          </c:cat>
          <c:val>
            <c:numRef>
              <c:f>Sheet1!$C$2:$C$6</c:f>
              <c:numCache>
                <c:formatCode>0%</c:formatCode>
                <c:ptCount val="5"/>
                <c:pt idx="0">
                  <c:v>0.73</c:v>
                </c:pt>
                <c:pt idx="1">
                  <c:v>0.1</c:v>
                </c:pt>
                <c:pt idx="2">
                  <c:v>0.19</c:v>
                </c:pt>
                <c:pt idx="3">
                  <c:v>0.88</c:v>
                </c:pt>
                <c:pt idx="4">
                  <c:v>0.23</c:v>
                </c:pt>
              </c:numCache>
            </c:numRef>
          </c:val>
          <c:extLst>
            <c:ext xmlns:c16="http://schemas.microsoft.com/office/drawing/2014/chart" uri="{C3380CC4-5D6E-409C-BE32-E72D297353CC}">
              <c16:uniqueId val="{00000001-9B71-4690-BC95-CE5A3C65E147}"/>
            </c:ext>
          </c:extLst>
        </c:ser>
        <c:dLbls>
          <c:showLegendKey val="0"/>
          <c:showVal val="0"/>
          <c:showCatName val="0"/>
          <c:showSerName val="0"/>
          <c:showPercent val="0"/>
          <c:showBubbleSize val="0"/>
        </c:dLbls>
        <c:gapWidth val="150"/>
        <c:axId val="24678400"/>
        <c:axId val="24679936"/>
      </c:barChart>
      <c:catAx>
        <c:axId val="24678400"/>
        <c:scaling>
          <c:orientation val="minMax"/>
        </c:scaling>
        <c:delete val="0"/>
        <c:axPos val="b"/>
        <c:numFmt formatCode="General" sourceLinked="0"/>
        <c:majorTickMark val="out"/>
        <c:minorTickMark val="none"/>
        <c:tickLblPos val="nextTo"/>
        <c:crossAx val="24679936"/>
        <c:crosses val="autoZero"/>
        <c:auto val="1"/>
        <c:lblAlgn val="ctr"/>
        <c:lblOffset val="100"/>
        <c:noMultiLvlLbl val="0"/>
      </c:catAx>
      <c:valAx>
        <c:axId val="24679936"/>
        <c:scaling>
          <c:orientation val="minMax"/>
        </c:scaling>
        <c:delete val="1"/>
        <c:axPos val="l"/>
        <c:numFmt formatCode="0%" sourceLinked="1"/>
        <c:majorTickMark val="out"/>
        <c:minorTickMark val="none"/>
        <c:tickLblPos val="nextTo"/>
        <c:crossAx val="24678400"/>
        <c:crosses val="autoZero"/>
        <c:crossBetween val="between"/>
      </c:valAx>
    </c:plotArea>
    <c:legend>
      <c:legendPos val="b"/>
      <c:layout/>
      <c:overlay val="0"/>
    </c:legend>
    <c:plotVisOnly val="1"/>
    <c:dispBlanksAs val="gap"/>
    <c:showDLblsOverMax val="0"/>
  </c:chart>
  <c:txPr>
    <a:bodyPr/>
    <a:lstStyle/>
    <a:p>
      <a:pPr>
        <a:defRPr sz="1800">
          <a:latin typeface="+mj-lt"/>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537E0C-A695-4655-86F5-8AB1B77709EE}" type="doc">
      <dgm:prSet loTypeId="urn:microsoft.com/office/officeart/2005/8/layout/cycle2" loCatId="cycle" qsTypeId="urn:microsoft.com/office/officeart/2009/2/quickstyle/3d8" qsCatId="3D" csTypeId="urn:microsoft.com/office/officeart/2005/8/colors/colorful5" csCatId="colorful" phldr="1"/>
      <dgm:spPr/>
      <dgm:t>
        <a:bodyPr/>
        <a:lstStyle/>
        <a:p>
          <a:endParaRPr lang="en-US"/>
        </a:p>
      </dgm:t>
    </dgm:pt>
    <dgm:pt modelId="{0EDF900A-3421-4C8D-BB3E-6C8BB11917C7}">
      <dgm:prSet phldrT="[Text]"/>
      <dgm:spPr/>
      <dgm:t>
        <a:bodyPr/>
        <a:lstStyle/>
        <a:p>
          <a:r>
            <a:rPr lang="en-US" dirty="0" smtClean="0"/>
            <a:t>Dental</a:t>
          </a:r>
          <a:endParaRPr lang="en-US" dirty="0"/>
        </a:p>
      </dgm:t>
    </dgm:pt>
    <dgm:pt modelId="{9B76C8F4-E8D6-4FD9-AC1A-CA875EDC7CA8}" type="parTrans" cxnId="{C7FF1AF8-051B-4CDC-924A-111E8CDC543B}">
      <dgm:prSet/>
      <dgm:spPr/>
      <dgm:t>
        <a:bodyPr/>
        <a:lstStyle/>
        <a:p>
          <a:endParaRPr lang="en-US"/>
        </a:p>
      </dgm:t>
    </dgm:pt>
    <dgm:pt modelId="{1B1356DF-91EA-41B6-B1DE-46F695D7CD5C}" type="sibTrans" cxnId="{C7FF1AF8-051B-4CDC-924A-111E8CDC543B}">
      <dgm:prSet/>
      <dgm:spPr/>
      <dgm:t>
        <a:bodyPr/>
        <a:lstStyle/>
        <a:p>
          <a:endParaRPr lang="en-US"/>
        </a:p>
      </dgm:t>
    </dgm:pt>
    <dgm:pt modelId="{57EE70CC-48DC-494F-9119-1E95E7914872}">
      <dgm:prSet phldrT="[Text]"/>
      <dgm:spPr/>
      <dgm:t>
        <a:bodyPr/>
        <a:lstStyle/>
        <a:p>
          <a:r>
            <a:rPr lang="en-US" dirty="0" smtClean="0"/>
            <a:t>Vision</a:t>
          </a:r>
          <a:endParaRPr lang="en-US" dirty="0"/>
        </a:p>
      </dgm:t>
    </dgm:pt>
    <dgm:pt modelId="{E52FBD2C-8049-4D8D-90D2-5AFCBC510715}" type="parTrans" cxnId="{41067D22-0469-47E2-B24F-BFA0AF24B3EB}">
      <dgm:prSet/>
      <dgm:spPr/>
      <dgm:t>
        <a:bodyPr/>
        <a:lstStyle/>
        <a:p>
          <a:endParaRPr lang="en-US"/>
        </a:p>
      </dgm:t>
    </dgm:pt>
    <dgm:pt modelId="{D4B82EB0-F88B-465C-B0C1-D530BCC5DF71}" type="sibTrans" cxnId="{41067D22-0469-47E2-B24F-BFA0AF24B3EB}">
      <dgm:prSet/>
      <dgm:spPr/>
      <dgm:t>
        <a:bodyPr/>
        <a:lstStyle/>
        <a:p>
          <a:endParaRPr lang="en-US"/>
        </a:p>
      </dgm:t>
    </dgm:pt>
    <dgm:pt modelId="{E551A6FA-1F6A-4978-8B8F-2514DD333E4E}">
      <dgm:prSet phldrT="[Text]"/>
      <dgm:spPr/>
      <dgm:t>
        <a:bodyPr/>
        <a:lstStyle/>
        <a:p>
          <a:r>
            <a:rPr lang="en-US" dirty="0" smtClean="0"/>
            <a:t>Disability</a:t>
          </a:r>
          <a:endParaRPr lang="en-US" dirty="0"/>
        </a:p>
      </dgm:t>
    </dgm:pt>
    <dgm:pt modelId="{B5D9974F-1B71-4E43-95D0-2D1B26558A6D}" type="parTrans" cxnId="{424A6850-0C8E-4A4F-A944-F554EA12ACC1}">
      <dgm:prSet/>
      <dgm:spPr/>
      <dgm:t>
        <a:bodyPr/>
        <a:lstStyle/>
        <a:p>
          <a:endParaRPr lang="en-US"/>
        </a:p>
      </dgm:t>
    </dgm:pt>
    <dgm:pt modelId="{27490648-AFD0-4F5D-8B24-ACCFE342EC96}" type="sibTrans" cxnId="{424A6850-0C8E-4A4F-A944-F554EA12ACC1}">
      <dgm:prSet/>
      <dgm:spPr/>
      <dgm:t>
        <a:bodyPr/>
        <a:lstStyle/>
        <a:p>
          <a:endParaRPr lang="en-US"/>
        </a:p>
      </dgm:t>
    </dgm:pt>
    <dgm:pt modelId="{6005A88A-B5FC-4E4C-99FB-CBF799A3258D}">
      <dgm:prSet phldrT="[Text]"/>
      <dgm:spPr/>
      <dgm:t>
        <a:bodyPr/>
        <a:lstStyle/>
        <a:p>
          <a:r>
            <a:rPr lang="en-US" dirty="0" smtClean="0"/>
            <a:t>Cancer</a:t>
          </a:r>
          <a:endParaRPr lang="en-US" dirty="0"/>
        </a:p>
      </dgm:t>
    </dgm:pt>
    <dgm:pt modelId="{18848D57-45DB-4C79-B681-03FCB72B5505}" type="parTrans" cxnId="{9843CA67-E2EE-477A-B291-10811698FAA8}">
      <dgm:prSet/>
      <dgm:spPr/>
      <dgm:t>
        <a:bodyPr/>
        <a:lstStyle/>
        <a:p>
          <a:endParaRPr lang="en-US"/>
        </a:p>
      </dgm:t>
    </dgm:pt>
    <dgm:pt modelId="{807B6DCE-1E6B-4A2B-A780-1F0ED908CD5B}" type="sibTrans" cxnId="{9843CA67-E2EE-477A-B291-10811698FAA8}">
      <dgm:prSet/>
      <dgm:spPr/>
      <dgm:t>
        <a:bodyPr/>
        <a:lstStyle/>
        <a:p>
          <a:endParaRPr lang="en-US"/>
        </a:p>
      </dgm:t>
    </dgm:pt>
    <dgm:pt modelId="{A66466C8-AEDA-43D4-82A7-D5B8ED9130D7}">
      <dgm:prSet phldrT="[Text]"/>
      <dgm:spPr/>
      <dgm:t>
        <a:bodyPr/>
        <a:lstStyle/>
        <a:p>
          <a:r>
            <a:rPr lang="en-US" dirty="0" smtClean="0"/>
            <a:t>Voluntary Life</a:t>
          </a:r>
          <a:endParaRPr lang="en-US" dirty="0"/>
        </a:p>
      </dgm:t>
    </dgm:pt>
    <dgm:pt modelId="{5C47EDC0-4C8D-484B-B23A-A23681EDD2AF}" type="parTrans" cxnId="{B30E485B-51F9-4F98-B37F-15EFD968460F}">
      <dgm:prSet/>
      <dgm:spPr/>
      <dgm:t>
        <a:bodyPr/>
        <a:lstStyle/>
        <a:p>
          <a:endParaRPr lang="en-US"/>
        </a:p>
      </dgm:t>
    </dgm:pt>
    <dgm:pt modelId="{4C936A02-19B6-4616-BA84-E075D7BFB7D7}" type="sibTrans" cxnId="{B30E485B-51F9-4F98-B37F-15EFD968460F}">
      <dgm:prSet/>
      <dgm:spPr/>
      <dgm:t>
        <a:bodyPr/>
        <a:lstStyle/>
        <a:p>
          <a:endParaRPr lang="en-US"/>
        </a:p>
      </dgm:t>
    </dgm:pt>
    <dgm:pt modelId="{D4844965-4B2F-44A1-9E13-BCDD4E475226}" type="pres">
      <dgm:prSet presAssocID="{D5537E0C-A695-4655-86F5-8AB1B77709EE}" presName="cycle" presStyleCnt="0">
        <dgm:presLayoutVars>
          <dgm:dir/>
          <dgm:resizeHandles val="exact"/>
        </dgm:presLayoutVars>
      </dgm:prSet>
      <dgm:spPr/>
      <dgm:t>
        <a:bodyPr/>
        <a:lstStyle/>
        <a:p>
          <a:endParaRPr lang="en-US"/>
        </a:p>
      </dgm:t>
    </dgm:pt>
    <dgm:pt modelId="{7CC81B5C-F96B-4D6A-A3C2-45F879702906}" type="pres">
      <dgm:prSet presAssocID="{0EDF900A-3421-4C8D-BB3E-6C8BB11917C7}" presName="node" presStyleLbl="node1" presStyleIdx="0" presStyleCnt="5">
        <dgm:presLayoutVars>
          <dgm:bulletEnabled val="1"/>
        </dgm:presLayoutVars>
      </dgm:prSet>
      <dgm:spPr/>
      <dgm:t>
        <a:bodyPr/>
        <a:lstStyle/>
        <a:p>
          <a:endParaRPr lang="en-US"/>
        </a:p>
      </dgm:t>
    </dgm:pt>
    <dgm:pt modelId="{53A1490A-6AF6-48BE-9A7A-85B98F435669}" type="pres">
      <dgm:prSet presAssocID="{1B1356DF-91EA-41B6-B1DE-46F695D7CD5C}" presName="sibTrans" presStyleLbl="sibTrans2D1" presStyleIdx="0" presStyleCnt="5"/>
      <dgm:spPr/>
      <dgm:t>
        <a:bodyPr/>
        <a:lstStyle/>
        <a:p>
          <a:endParaRPr lang="en-US"/>
        </a:p>
      </dgm:t>
    </dgm:pt>
    <dgm:pt modelId="{8A6C1EAA-E12A-4EF0-9033-80D8660EFADB}" type="pres">
      <dgm:prSet presAssocID="{1B1356DF-91EA-41B6-B1DE-46F695D7CD5C}" presName="connectorText" presStyleLbl="sibTrans2D1" presStyleIdx="0" presStyleCnt="5"/>
      <dgm:spPr/>
      <dgm:t>
        <a:bodyPr/>
        <a:lstStyle/>
        <a:p>
          <a:endParaRPr lang="en-US"/>
        </a:p>
      </dgm:t>
    </dgm:pt>
    <dgm:pt modelId="{C36D4841-CC9E-408C-ADAD-1D42F2CC2372}" type="pres">
      <dgm:prSet presAssocID="{57EE70CC-48DC-494F-9119-1E95E7914872}" presName="node" presStyleLbl="node1" presStyleIdx="1" presStyleCnt="5">
        <dgm:presLayoutVars>
          <dgm:bulletEnabled val="1"/>
        </dgm:presLayoutVars>
      </dgm:prSet>
      <dgm:spPr/>
      <dgm:t>
        <a:bodyPr/>
        <a:lstStyle/>
        <a:p>
          <a:endParaRPr lang="en-US"/>
        </a:p>
      </dgm:t>
    </dgm:pt>
    <dgm:pt modelId="{F71B05FE-699C-437D-9FCF-D0CE70B3FC02}" type="pres">
      <dgm:prSet presAssocID="{D4B82EB0-F88B-465C-B0C1-D530BCC5DF71}" presName="sibTrans" presStyleLbl="sibTrans2D1" presStyleIdx="1" presStyleCnt="5"/>
      <dgm:spPr/>
      <dgm:t>
        <a:bodyPr/>
        <a:lstStyle/>
        <a:p>
          <a:endParaRPr lang="en-US"/>
        </a:p>
      </dgm:t>
    </dgm:pt>
    <dgm:pt modelId="{4E6A0CF7-1EC8-40A7-8A55-F517407B9D34}" type="pres">
      <dgm:prSet presAssocID="{D4B82EB0-F88B-465C-B0C1-D530BCC5DF71}" presName="connectorText" presStyleLbl="sibTrans2D1" presStyleIdx="1" presStyleCnt="5"/>
      <dgm:spPr/>
      <dgm:t>
        <a:bodyPr/>
        <a:lstStyle/>
        <a:p>
          <a:endParaRPr lang="en-US"/>
        </a:p>
      </dgm:t>
    </dgm:pt>
    <dgm:pt modelId="{7D5CD077-ADFD-4FD9-BF11-3621FAD1DDF6}" type="pres">
      <dgm:prSet presAssocID="{E551A6FA-1F6A-4978-8B8F-2514DD333E4E}" presName="node" presStyleLbl="node1" presStyleIdx="2" presStyleCnt="5">
        <dgm:presLayoutVars>
          <dgm:bulletEnabled val="1"/>
        </dgm:presLayoutVars>
      </dgm:prSet>
      <dgm:spPr/>
      <dgm:t>
        <a:bodyPr/>
        <a:lstStyle/>
        <a:p>
          <a:endParaRPr lang="en-US"/>
        </a:p>
      </dgm:t>
    </dgm:pt>
    <dgm:pt modelId="{C3393D3F-1217-4B7D-BD95-E68FE0B31857}" type="pres">
      <dgm:prSet presAssocID="{27490648-AFD0-4F5D-8B24-ACCFE342EC96}" presName="sibTrans" presStyleLbl="sibTrans2D1" presStyleIdx="2" presStyleCnt="5"/>
      <dgm:spPr/>
      <dgm:t>
        <a:bodyPr/>
        <a:lstStyle/>
        <a:p>
          <a:endParaRPr lang="en-US"/>
        </a:p>
      </dgm:t>
    </dgm:pt>
    <dgm:pt modelId="{40A18EA3-C7C5-4C12-9E3B-73E9C039BA5C}" type="pres">
      <dgm:prSet presAssocID="{27490648-AFD0-4F5D-8B24-ACCFE342EC96}" presName="connectorText" presStyleLbl="sibTrans2D1" presStyleIdx="2" presStyleCnt="5"/>
      <dgm:spPr/>
      <dgm:t>
        <a:bodyPr/>
        <a:lstStyle/>
        <a:p>
          <a:endParaRPr lang="en-US"/>
        </a:p>
      </dgm:t>
    </dgm:pt>
    <dgm:pt modelId="{57A773A0-B194-4E16-8553-389859BCE8C2}" type="pres">
      <dgm:prSet presAssocID="{6005A88A-B5FC-4E4C-99FB-CBF799A3258D}" presName="node" presStyleLbl="node1" presStyleIdx="3" presStyleCnt="5">
        <dgm:presLayoutVars>
          <dgm:bulletEnabled val="1"/>
        </dgm:presLayoutVars>
      </dgm:prSet>
      <dgm:spPr/>
      <dgm:t>
        <a:bodyPr/>
        <a:lstStyle/>
        <a:p>
          <a:endParaRPr lang="en-US"/>
        </a:p>
      </dgm:t>
    </dgm:pt>
    <dgm:pt modelId="{17D2CAD8-4F1C-47E6-BE23-0CA677756854}" type="pres">
      <dgm:prSet presAssocID="{807B6DCE-1E6B-4A2B-A780-1F0ED908CD5B}" presName="sibTrans" presStyleLbl="sibTrans2D1" presStyleIdx="3" presStyleCnt="5"/>
      <dgm:spPr/>
      <dgm:t>
        <a:bodyPr/>
        <a:lstStyle/>
        <a:p>
          <a:endParaRPr lang="en-US"/>
        </a:p>
      </dgm:t>
    </dgm:pt>
    <dgm:pt modelId="{3C1B5470-F758-41F7-9135-6C2122AE7463}" type="pres">
      <dgm:prSet presAssocID="{807B6DCE-1E6B-4A2B-A780-1F0ED908CD5B}" presName="connectorText" presStyleLbl="sibTrans2D1" presStyleIdx="3" presStyleCnt="5"/>
      <dgm:spPr/>
      <dgm:t>
        <a:bodyPr/>
        <a:lstStyle/>
        <a:p>
          <a:endParaRPr lang="en-US"/>
        </a:p>
      </dgm:t>
    </dgm:pt>
    <dgm:pt modelId="{6B02657B-6CA0-4D5C-8C1B-8AC0DE0675B2}" type="pres">
      <dgm:prSet presAssocID="{A66466C8-AEDA-43D4-82A7-D5B8ED9130D7}" presName="node" presStyleLbl="node1" presStyleIdx="4" presStyleCnt="5">
        <dgm:presLayoutVars>
          <dgm:bulletEnabled val="1"/>
        </dgm:presLayoutVars>
      </dgm:prSet>
      <dgm:spPr/>
      <dgm:t>
        <a:bodyPr/>
        <a:lstStyle/>
        <a:p>
          <a:endParaRPr lang="en-US"/>
        </a:p>
      </dgm:t>
    </dgm:pt>
    <dgm:pt modelId="{B125F36E-0DFE-4BD4-ADDD-07EDD6267A34}" type="pres">
      <dgm:prSet presAssocID="{4C936A02-19B6-4616-BA84-E075D7BFB7D7}" presName="sibTrans" presStyleLbl="sibTrans2D1" presStyleIdx="4" presStyleCnt="5"/>
      <dgm:spPr/>
      <dgm:t>
        <a:bodyPr/>
        <a:lstStyle/>
        <a:p>
          <a:endParaRPr lang="en-US"/>
        </a:p>
      </dgm:t>
    </dgm:pt>
    <dgm:pt modelId="{2B56CD72-BE11-4374-A0A2-B88ADA68BE0A}" type="pres">
      <dgm:prSet presAssocID="{4C936A02-19B6-4616-BA84-E075D7BFB7D7}" presName="connectorText" presStyleLbl="sibTrans2D1" presStyleIdx="4" presStyleCnt="5"/>
      <dgm:spPr/>
      <dgm:t>
        <a:bodyPr/>
        <a:lstStyle/>
        <a:p>
          <a:endParaRPr lang="en-US"/>
        </a:p>
      </dgm:t>
    </dgm:pt>
  </dgm:ptLst>
  <dgm:cxnLst>
    <dgm:cxn modelId="{7795D544-460B-4709-9B94-9418AFEE1406}" type="presOf" srcId="{A66466C8-AEDA-43D4-82A7-D5B8ED9130D7}" destId="{6B02657B-6CA0-4D5C-8C1B-8AC0DE0675B2}" srcOrd="0" destOrd="0" presId="urn:microsoft.com/office/officeart/2005/8/layout/cycle2"/>
    <dgm:cxn modelId="{FA4578F7-8900-4457-8DBF-51ABD9885691}" type="presOf" srcId="{D4B82EB0-F88B-465C-B0C1-D530BCC5DF71}" destId="{4E6A0CF7-1EC8-40A7-8A55-F517407B9D34}" srcOrd="1" destOrd="0" presId="urn:microsoft.com/office/officeart/2005/8/layout/cycle2"/>
    <dgm:cxn modelId="{424A6850-0C8E-4A4F-A944-F554EA12ACC1}" srcId="{D5537E0C-A695-4655-86F5-8AB1B77709EE}" destId="{E551A6FA-1F6A-4978-8B8F-2514DD333E4E}" srcOrd="2" destOrd="0" parTransId="{B5D9974F-1B71-4E43-95D0-2D1B26558A6D}" sibTransId="{27490648-AFD0-4F5D-8B24-ACCFE342EC96}"/>
    <dgm:cxn modelId="{37DB16C8-0710-4D11-9C49-AF26A2579144}" type="presOf" srcId="{6005A88A-B5FC-4E4C-99FB-CBF799A3258D}" destId="{57A773A0-B194-4E16-8553-389859BCE8C2}" srcOrd="0" destOrd="0" presId="urn:microsoft.com/office/officeart/2005/8/layout/cycle2"/>
    <dgm:cxn modelId="{AC045864-FE00-4674-9946-97CF492AA106}" type="presOf" srcId="{57EE70CC-48DC-494F-9119-1E95E7914872}" destId="{C36D4841-CC9E-408C-ADAD-1D42F2CC2372}" srcOrd="0" destOrd="0" presId="urn:microsoft.com/office/officeart/2005/8/layout/cycle2"/>
    <dgm:cxn modelId="{DAFFD8FD-A084-4224-8857-D5D83F3CD248}" type="presOf" srcId="{D5537E0C-A695-4655-86F5-8AB1B77709EE}" destId="{D4844965-4B2F-44A1-9E13-BCDD4E475226}" srcOrd="0" destOrd="0" presId="urn:microsoft.com/office/officeart/2005/8/layout/cycle2"/>
    <dgm:cxn modelId="{891796A0-6979-41A1-AFD6-D8E34D3350CC}" type="presOf" srcId="{E551A6FA-1F6A-4978-8B8F-2514DD333E4E}" destId="{7D5CD077-ADFD-4FD9-BF11-3621FAD1DDF6}" srcOrd="0" destOrd="0" presId="urn:microsoft.com/office/officeart/2005/8/layout/cycle2"/>
    <dgm:cxn modelId="{9843CA67-E2EE-477A-B291-10811698FAA8}" srcId="{D5537E0C-A695-4655-86F5-8AB1B77709EE}" destId="{6005A88A-B5FC-4E4C-99FB-CBF799A3258D}" srcOrd="3" destOrd="0" parTransId="{18848D57-45DB-4C79-B681-03FCB72B5505}" sibTransId="{807B6DCE-1E6B-4A2B-A780-1F0ED908CD5B}"/>
    <dgm:cxn modelId="{C51C318A-015A-43AA-AE16-099D17CDAAA2}" type="presOf" srcId="{1B1356DF-91EA-41B6-B1DE-46F695D7CD5C}" destId="{53A1490A-6AF6-48BE-9A7A-85B98F435669}" srcOrd="0" destOrd="0" presId="urn:microsoft.com/office/officeart/2005/8/layout/cycle2"/>
    <dgm:cxn modelId="{6853F558-3AC8-4F41-A517-CE8641B95329}" type="presOf" srcId="{807B6DCE-1E6B-4A2B-A780-1F0ED908CD5B}" destId="{3C1B5470-F758-41F7-9135-6C2122AE7463}" srcOrd="1" destOrd="0" presId="urn:microsoft.com/office/officeart/2005/8/layout/cycle2"/>
    <dgm:cxn modelId="{013CE96C-48D4-4DE4-8051-05BCE314DEAF}" type="presOf" srcId="{4C936A02-19B6-4616-BA84-E075D7BFB7D7}" destId="{2B56CD72-BE11-4374-A0A2-B88ADA68BE0A}" srcOrd="1" destOrd="0" presId="urn:microsoft.com/office/officeart/2005/8/layout/cycle2"/>
    <dgm:cxn modelId="{41067D22-0469-47E2-B24F-BFA0AF24B3EB}" srcId="{D5537E0C-A695-4655-86F5-8AB1B77709EE}" destId="{57EE70CC-48DC-494F-9119-1E95E7914872}" srcOrd="1" destOrd="0" parTransId="{E52FBD2C-8049-4D8D-90D2-5AFCBC510715}" sibTransId="{D4B82EB0-F88B-465C-B0C1-D530BCC5DF71}"/>
    <dgm:cxn modelId="{C4DAC1A4-2A6D-4013-9FF9-DE4E89358135}" type="presOf" srcId="{27490648-AFD0-4F5D-8B24-ACCFE342EC96}" destId="{40A18EA3-C7C5-4C12-9E3B-73E9C039BA5C}" srcOrd="1" destOrd="0" presId="urn:microsoft.com/office/officeart/2005/8/layout/cycle2"/>
    <dgm:cxn modelId="{B09676E0-812D-44B9-A46C-33DDAD47B26C}" type="presOf" srcId="{27490648-AFD0-4F5D-8B24-ACCFE342EC96}" destId="{C3393D3F-1217-4B7D-BD95-E68FE0B31857}" srcOrd="0" destOrd="0" presId="urn:microsoft.com/office/officeart/2005/8/layout/cycle2"/>
    <dgm:cxn modelId="{9D3D6E52-7EE3-4BC0-9F3C-CD744D4D9EF3}" type="presOf" srcId="{1B1356DF-91EA-41B6-B1DE-46F695D7CD5C}" destId="{8A6C1EAA-E12A-4EF0-9033-80D8660EFADB}" srcOrd="1" destOrd="0" presId="urn:microsoft.com/office/officeart/2005/8/layout/cycle2"/>
    <dgm:cxn modelId="{D1850A2E-E7DD-48C0-9149-D0EC1935607B}" type="presOf" srcId="{4C936A02-19B6-4616-BA84-E075D7BFB7D7}" destId="{B125F36E-0DFE-4BD4-ADDD-07EDD6267A34}" srcOrd="0" destOrd="0" presId="urn:microsoft.com/office/officeart/2005/8/layout/cycle2"/>
    <dgm:cxn modelId="{C7FF1AF8-051B-4CDC-924A-111E8CDC543B}" srcId="{D5537E0C-A695-4655-86F5-8AB1B77709EE}" destId="{0EDF900A-3421-4C8D-BB3E-6C8BB11917C7}" srcOrd="0" destOrd="0" parTransId="{9B76C8F4-E8D6-4FD9-AC1A-CA875EDC7CA8}" sibTransId="{1B1356DF-91EA-41B6-B1DE-46F695D7CD5C}"/>
    <dgm:cxn modelId="{B30E485B-51F9-4F98-B37F-15EFD968460F}" srcId="{D5537E0C-A695-4655-86F5-8AB1B77709EE}" destId="{A66466C8-AEDA-43D4-82A7-D5B8ED9130D7}" srcOrd="4" destOrd="0" parTransId="{5C47EDC0-4C8D-484B-B23A-A23681EDD2AF}" sibTransId="{4C936A02-19B6-4616-BA84-E075D7BFB7D7}"/>
    <dgm:cxn modelId="{6F3797DE-9FF3-44D6-819A-23D8ADC0DF5F}" type="presOf" srcId="{D4B82EB0-F88B-465C-B0C1-D530BCC5DF71}" destId="{F71B05FE-699C-437D-9FCF-D0CE70B3FC02}" srcOrd="0" destOrd="0" presId="urn:microsoft.com/office/officeart/2005/8/layout/cycle2"/>
    <dgm:cxn modelId="{8D46F9F1-BEE4-44FA-9413-94AE00DEB24D}" type="presOf" srcId="{0EDF900A-3421-4C8D-BB3E-6C8BB11917C7}" destId="{7CC81B5C-F96B-4D6A-A3C2-45F879702906}" srcOrd="0" destOrd="0" presId="urn:microsoft.com/office/officeart/2005/8/layout/cycle2"/>
    <dgm:cxn modelId="{4128896E-CF05-447B-B1A7-1DFE83CD2918}" type="presOf" srcId="{807B6DCE-1E6B-4A2B-A780-1F0ED908CD5B}" destId="{17D2CAD8-4F1C-47E6-BE23-0CA677756854}" srcOrd="0" destOrd="0" presId="urn:microsoft.com/office/officeart/2005/8/layout/cycle2"/>
    <dgm:cxn modelId="{83CC689E-EB5D-4D61-B138-933E057A0BE5}" type="presParOf" srcId="{D4844965-4B2F-44A1-9E13-BCDD4E475226}" destId="{7CC81B5C-F96B-4D6A-A3C2-45F879702906}" srcOrd="0" destOrd="0" presId="urn:microsoft.com/office/officeart/2005/8/layout/cycle2"/>
    <dgm:cxn modelId="{24E44B33-35A3-45A9-8D67-982BFD23120E}" type="presParOf" srcId="{D4844965-4B2F-44A1-9E13-BCDD4E475226}" destId="{53A1490A-6AF6-48BE-9A7A-85B98F435669}" srcOrd="1" destOrd="0" presId="urn:microsoft.com/office/officeart/2005/8/layout/cycle2"/>
    <dgm:cxn modelId="{58020BB8-DC48-48B0-B7AF-C801BBF3EEDF}" type="presParOf" srcId="{53A1490A-6AF6-48BE-9A7A-85B98F435669}" destId="{8A6C1EAA-E12A-4EF0-9033-80D8660EFADB}" srcOrd="0" destOrd="0" presId="urn:microsoft.com/office/officeart/2005/8/layout/cycle2"/>
    <dgm:cxn modelId="{F2013712-7424-43CE-A0E3-A3A128F6893D}" type="presParOf" srcId="{D4844965-4B2F-44A1-9E13-BCDD4E475226}" destId="{C36D4841-CC9E-408C-ADAD-1D42F2CC2372}" srcOrd="2" destOrd="0" presId="urn:microsoft.com/office/officeart/2005/8/layout/cycle2"/>
    <dgm:cxn modelId="{A05C32A3-2283-429A-8401-28AAA3222928}" type="presParOf" srcId="{D4844965-4B2F-44A1-9E13-BCDD4E475226}" destId="{F71B05FE-699C-437D-9FCF-D0CE70B3FC02}" srcOrd="3" destOrd="0" presId="urn:microsoft.com/office/officeart/2005/8/layout/cycle2"/>
    <dgm:cxn modelId="{E240B475-DA32-40E6-8363-85B798939A8B}" type="presParOf" srcId="{F71B05FE-699C-437D-9FCF-D0CE70B3FC02}" destId="{4E6A0CF7-1EC8-40A7-8A55-F517407B9D34}" srcOrd="0" destOrd="0" presId="urn:microsoft.com/office/officeart/2005/8/layout/cycle2"/>
    <dgm:cxn modelId="{8E524983-5695-4DFB-B06C-00F39EFDA401}" type="presParOf" srcId="{D4844965-4B2F-44A1-9E13-BCDD4E475226}" destId="{7D5CD077-ADFD-4FD9-BF11-3621FAD1DDF6}" srcOrd="4" destOrd="0" presId="urn:microsoft.com/office/officeart/2005/8/layout/cycle2"/>
    <dgm:cxn modelId="{1CBF5AFB-CFEC-4B7A-853E-325C6835AA17}" type="presParOf" srcId="{D4844965-4B2F-44A1-9E13-BCDD4E475226}" destId="{C3393D3F-1217-4B7D-BD95-E68FE0B31857}" srcOrd="5" destOrd="0" presId="urn:microsoft.com/office/officeart/2005/8/layout/cycle2"/>
    <dgm:cxn modelId="{2267C967-1138-4FFE-BA97-31B1DB05CFFA}" type="presParOf" srcId="{C3393D3F-1217-4B7D-BD95-E68FE0B31857}" destId="{40A18EA3-C7C5-4C12-9E3B-73E9C039BA5C}" srcOrd="0" destOrd="0" presId="urn:microsoft.com/office/officeart/2005/8/layout/cycle2"/>
    <dgm:cxn modelId="{1F596D91-56F4-40C0-A00B-31773037569C}" type="presParOf" srcId="{D4844965-4B2F-44A1-9E13-BCDD4E475226}" destId="{57A773A0-B194-4E16-8553-389859BCE8C2}" srcOrd="6" destOrd="0" presId="urn:microsoft.com/office/officeart/2005/8/layout/cycle2"/>
    <dgm:cxn modelId="{4883B32A-AB23-43FF-A61F-8D3DBB6F7723}" type="presParOf" srcId="{D4844965-4B2F-44A1-9E13-BCDD4E475226}" destId="{17D2CAD8-4F1C-47E6-BE23-0CA677756854}" srcOrd="7" destOrd="0" presId="urn:microsoft.com/office/officeart/2005/8/layout/cycle2"/>
    <dgm:cxn modelId="{587E0E02-B52C-4FE8-BA69-3F8C7CA0536E}" type="presParOf" srcId="{17D2CAD8-4F1C-47E6-BE23-0CA677756854}" destId="{3C1B5470-F758-41F7-9135-6C2122AE7463}" srcOrd="0" destOrd="0" presId="urn:microsoft.com/office/officeart/2005/8/layout/cycle2"/>
    <dgm:cxn modelId="{1A135500-5D17-4A89-A6BE-93E4E1E29CDE}" type="presParOf" srcId="{D4844965-4B2F-44A1-9E13-BCDD4E475226}" destId="{6B02657B-6CA0-4D5C-8C1B-8AC0DE0675B2}" srcOrd="8" destOrd="0" presId="urn:microsoft.com/office/officeart/2005/8/layout/cycle2"/>
    <dgm:cxn modelId="{58274663-A734-4283-9FD4-5D72AA97B5B9}" type="presParOf" srcId="{D4844965-4B2F-44A1-9E13-BCDD4E475226}" destId="{B125F36E-0DFE-4BD4-ADDD-07EDD6267A34}" srcOrd="9" destOrd="0" presId="urn:microsoft.com/office/officeart/2005/8/layout/cycle2"/>
    <dgm:cxn modelId="{41897E70-978E-43F2-AB93-D9CE459D1647}" type="presParOf" srcId="{B125F36E-0DFE-4BD4-ADDD-07EDD6267A34}" destId="{2B56CD72-BE11-4374-A0A2-B88ADA68BE0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DB5B3A-4BB5-4BDC-9DEC-FA43CAFFC9B1}"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en-US"/>
        </a:p>
      </dgm:t>
    </dgm:pt>
    <dgm:pt modelId="{EF7F2678-3C81-41EB-A092-2078E578E6F9}">
      <dgm:prSet phldrT="[Text]" custT="1"/>
      <dgm:spPr/>
      <dgm:t>
        <a:bodyPr/>
        <a:lstStyle/>
        <a:p>
          <a:r>
            <a:rPr lang="en-US" sz="2800" dirty="0" smtClean="0"/>
            <a:t>Value-added Vision Benefits</a:t>
          </a:r>
          <a:endParaRPr lang="en-US" sz="2800" dirty="0"/>
        </a:p>
      </dgm:t>
    </dgm:pt>
    <dgm:pt modelId="{D6B378D0-C91C-4681-A9EF-EAA497F8A3FF}" type="parTrans" cxnId="{3AFD382D-3941-4DF4-A82C-464465FE0538}">
      <dgm:prSet/>
      <dgm:spPr/>
      <dgm:t>
        <a:bodyPr/>
        <a:lstStyle/>
        <a:p>
          <a:endParaRPr lang="en-US"/>
        </a:p>
      </dgm:t>
    </dgm:pt>
    <dgm:pt modelId="{1C0625F5-80D4-4403-A26C-7568F22A0E52}" type="sibTrans" cxnId="{3AFD382D-3941-4DF4-A82C-464465FE0538}">
      <dgm:prSet/>
      <dgm:spPr/>
      <dgm:t>
        <a:bodyPr/>
        <a:lstStyle/>
        <a:p>
          <a:endParaRPr lang="en-US"/>
        </a:p>
      </dgm:t>
    </dgm:pt>
    <dgm:pt modelId="{56509124-DFBD-4E2F-872C-46AA06D6A279}">
      <dgm:prSet phldrT="[Text]"/>
      <dgm:spPr/>
      <dgm:t>
        <a:bodyPr/>
        <a:lstStyle/>
        <a:p>
          <a:r>
            <a:rPr lang="en-US" dirty="0" smtClean="0"/>
            <a:t>Significant discounts on an unlimited number of additional eyeglasses and contact lenses</a:t>
          </a:r>
          <a:br>
            <a:rPr lang="en-US" dirty="0" smtClean="0"/>
          </a:br>
          <a:endParaRPr lang="en-US" dirty="0"/>
        </a:p>
      </dgm:t>
    </dgm:pt>
    <dgm:pt modelId="{DD538F3A-30C9-46B8-93F6-E21D0D266E07}" type="parTrans" cxnId="{2CA418EF-C5BD-41FC-A0C7-8FCD5EFF3716}">
      <dgm:prSet/>
      <dgm:spPr/>
      <dgm:t>
        <a:bodyPr/>
        <a:lstStyle/>
        <a:p>
          <a:endParaRPr lang="en-US"/>
        </a:p>
      </dgm:t>
    </dgm:pt>
    <dgm:pt modelId="{237D825C-3BAF-49C5-80C5-99FD4F460DD1}" type="sibTrans" cxnId="{2CA418EF-C5BD-41FC-A0C7-8FCD5EFF3716}">
      <dgm:prSet/>
      <dgm:spPr/>
      <dgm:t>
        <a:bodyPr/>
        <a:lstStyle/>
        <a:p>
          <a:endParaRPr lang="en-US"/>
        </a:p>
      </dgm:t>
    </dgm:pt>
    <dgm:pt modelId="{DF8A8C31-7DDC-44FC-A638-DF54AD58FFEB}">
      <dgm:prSet phldrT="[Text]"/>
      <dgm:spPr/>
      <dgm:t>
        <a:bodyPr/>
        <a:lstStyle/>
        <a:p>
          <a:r>
            <a:rPr lang="en-US" dirty="0" smtClean="0"/>
            <a:t>Stand-alone Contact Lens Fitting benefit; leaves entire contact lens allowance available for materials</a:t>
          </a:r>
          <a:br>
            <a:rPr lang="en-US" dirty="0" smtClean="0"/>
          </a:br>
          <a:endParaRPr lang="en-US" dirty="0"/>
        </a:p>
      </dgm:t>
    </dgm:pt>
    <dgm:pt modelId="{60C8E383-2AAE-492B-B195-8262DBBEC9CB}" type="parTrans" cxnId="{62691C8D-8B1A-42A2-8115-4FC2FD7E4DB5}">
      <dgm:prSet/>
      <dgm:spPr/>
      <dgm:t>
        <a:bodyPr/>
        <a:lstStyle/>
        <a:p>
          <a:endParaRPr lang="en-US"/>
        </a:p>
      </dgm:t>
    </dgm:pt>
    <dgm:pt modelId="{F5494EB2-0598-4E49-9D05-A5ABE6608C13}" type="sibTrans" cxnId="{62691C8D-8B1A-42A2-8115-4FC2FD7E4DB5}">
      <dgm:prSet/>
      <dgm:spPr/>
      <dgm:t>
        <a:bodyPr/>
        <a:lstStyle/>
        <a:p>
          <a:endParaRPr lang="en-US"/>
        </a:p>
      </dgm:t>
    </dgm:pt>
    <dgm:pt modelId="{04B3222B-0C88-4AC7-B6EE-5D0CA67D4031}">
      <dgm:prSet phldrT="[Text]" custT="1"/>
      <dgm:spPr/>
      <dgm:t>
        <a:bodyPr/>
        <a:lstStyle/>
        <a:p>
          <a:r>
            <a:rPr lang="en-US" sz="2800" dirty="0" smtClean="0"/>
            <a:t>Vast Provider Network</a:t>
          </a:r>
          <a:endParaRPr lang="en-US" sz="2800" dirty="0"/>
        </a:p>
      </dgm:t>
    </dgm:pt>
    <dgm:pt modelId="{BEF575F8-CB0D-4538-8A43-9D01646F572D}" type="parTrans" cxnId="{93548EFE-050D-472A-90EB-73F8C34C333D}">
      <dgm:prSet/>
      <dgm:spPr/>
      <dgm:t>
        <a:bodyPr/>
        <a:lstStyle/>
        <a:p>
          <a:endParaRPr lang="en-US"/>
        </a:p>
      </dgm:t>
    </dgm:pt>
    <dgm:pt modelId="{6BEAA804-AB69-46A6-844A-E886D1407452}" type="sibTrans" cxnId="{93548EFE-050D-472A-90EB-73F8C34C333D}">
      <dgm:prSet/>
      <dgm:spPr/>
      <dgm:t>
        <a:bodyPr/>
        <a:lstStyle/>
        <a:p>
          <a:endParaRPr lang="en-US"/>
        </a:p>
      </dgm:t>
    </dgm:pt>
    <dgm:pt modelId="{E6F46CF5-B78A-404D-8C7D-ACE28E04184C}">
      <dgm:prSet phldrT="[Text]"/>
      <dgm:spPr/>
      <dgm:t>
        <a:bodyPr/>
        <a:lstStyle/>
        <a:p>
          <a:r>
            <a:rPr lang="en-US" dirty="0" smtClean="0"/>
            <a:t>Broadest provider network of MDs, ODs, and optical chains</a:t>
          </a:r>
          <a:br>
            <a:rPr lang="en-US" dirty="0" smtClean="0"/>
          </a:br>
          <a:endParaRPr lang="en-US" dirty="0"/>
        </a:p>
      </dgm:t>
    </dgm:pt>
    <dgm:pt modelId="{DC69F926-B79C-4166-BBB5-460A1D2F22AE}" type="parTrans" cxnId="{72E2EAD6-E40A-4A88-B0FA-B87B3338FF40}">
      <dgm:prSet/>
      <dgm:spPr/>
      <dgm:t>
        <a:bodyPr/>
        <a:lstStyle/>
        <a:p>
          <a:endParaRPr lang="en-US"/>
        </a:p>
      </dgm:t>
    </dgm:pt>
    <dgm:pt modelId="{61A93629-D7A5-4C45-A616-A5C047A8815E}" type="sibTrans" cxnId="{72E2EAD6-E40A-4A88-B0FA-B87B3338FF40}">
      <dgm:prSet/>
      <dgm:spPr/>
      <dgm:t>
        <a:bodyPr/>
        <a:lstStyle/>
        <a:p>
          <a:endParaRPr lang="en-US"/>
        </a:p>
      </dgm:t>
    </dgm:pt>
    <dgm:pt modelId="{41F75C37-5C06-4B2F-97E7-F587F1DF00BF}">
      <dgm:prSet phldrT="[Text]"/>
      <dgm:spPr/>
      <dgm:t>
        <a:bodyPr/>
        <a:lstStyle/>
        <a:p>
          <a:r>
            <a:rPr lang="en-US" dirty="0" smtClean="0"/>
            <a:t>In-network chains include:</a:t>
          </a:r>
          <a:endParaRPr lang="en-US" dirty="0"/>
        </a:p>
      </dgm:t>
    </dgm:pt>
    <dgm:pt modelId="{6D5BCD53-92EE-46B4-A5C5-BCCE7906899D}" type="parTrans" cxnId="{AC7701C8-29DB-4196-9F95-B7FACA263874}">
      <dgm:prSet/>
      <dgm:spPr/>
      <dgm:t>
        <a:bodyPr/>
        <a:lstStyle/>
        <a:p>
          <a:endParaRPr lang="en-US"/>
        </a:p>
      </dgm:t>
    </dgm:pt>
    <dgm:pt modelId="{CFE14C81-AC2F-4D7D-B2B7-544E297E4061}" type="sibTrans" cxnId="{AC7701C8-29DB-4196-9F95-B7FACA263874}">
      <dgm:prSet/>
      <dgm:spPr/>
      <dgm:t>
        <a:bodyPr/>
        <a:lstStyle/>
        <a:p>
          <a:endParaRPr lang="en-US"/>
        </a:p>
      </dgm:t>
    </dgm:pt>
    <dgm:pt modelId="{544CC3F2-D02E-412D-899D-9E7D10448861}">
      <dgm:prSet phldrT="[Text]"/>
      <dgm:spPr/>
      <dgm:t>
        <a:bodyPr/>
        <a:lstStyle/>
        <a:p>
          <a:r>
            <a:rPr lang="en-US" dirty="0" smtClean="0"/>
            <a:t>5% - 50% discounts on LASIK</a:t>
          </a:r>
          <a:endParaRPr lang="en-US" dirty="0"/>
        </a:p>
      </dgm:t>
    </dgm:pt>
    <dgm:pt modelId="{817B2871-0859-4EE7-B741-58A424C1CE7B}" type="parTrans" cxnId="{E7F869E5-6BDC-4B99-8E99-EA47FFD7BF60}">
      <dgm:prSet/>
      <dgm:spPr/>
      <dgm:t>
        <a:bodyPr/>
        <a:lstStyle/>
        <a:p>
          <a:endParaRPr lang="en-US"/>
        </a:p>
      </dgm:t>
    </dgm:pt>
    <dgm:pt modelId="{0983374C-7999-4613-BB78-DE09480F7820}" type="sibTrans" cxnId="{E7F869E5-6BDC-4B99-8E99-EA47FFD7BF60}">
      <dgm:prSet/>
      <dgm:spPr/>
      <dgm:t>
        <a:bodyPr/>
        <a:lstStyle/>
        <a:p>
          <a:endParaRPr lang="en-US"/>
        </a:p>
      </dgm:t>
    </dgm:pt>
    <dgm:pt modelId="{914EF923-5A96-4E23-B579-AF9FF7F9CF2A}">
      <dgm:prSet phldrT="[Text]"/>
      <dgm:spPr/>
      <dgm:t>
        <a:bodyPr/>
        <a:lstStyle/>
        <a:p>
          <a:r>
            <a:rPr lang="en-US" dirty="0" smtClean="0"/>
            <a:t>More than 55,000 providers nationwide</a:t>
          </a:r>
          <a:br>
            <a:rPr lang="en-US" dirty="0" smtClean="0"/>
          </a:br>
          <a:endParaRPr lang="en-US" dirty="0"/>
        </a:p>
      </dgm:t>
    </dgm:pt>
    <dgm:pt modelId="{B1414589-258A-4C7F-ADA6-68275441A492}" type="parTrans" cxnId="{40570130-B248-4FF8-8790-0DD40D666072}">
      <dgm:prSet/>
      <dgm:spPr/>
      <dgm:t>
        <a:bodyPr/>
        <a:lstStyle/>
        <a:p>
          <a:endParaRPr lang="en-US"/>
        </a:p>
      </dgm:t>
    </dgm:pt>
    <dgm:pt modelId="{9031A530-BE6E-4E1B-92CA-96C926149B18}" type="sibTrans" cxnId="{40570130-B248-4FF8-8790-0DD40D666072}">
      <dgm:prSet/>
      <dgm:spPr/>
      <dgm:t>
        <a:bodyPr/>
        <a:lstStyle/>
        <a:p>
          <a:endParaRPr lang="en-US"/>
        </a:p>
      </dgm:t>
    </dgm:pt>
    <dgm:pt modelId="{96CEC16D-7819-4EBD-B253-6E74921A056A}">
      <dgm:prSet phldrT="[Text]"/>
      <dgm:spPr/>
      <dgm:t>
        <a:bodyPr/>
        <a:lstStyle/>
        <a:p>
          <a:r>
            <a:rPr lang="en-US" dirty="0" smtClean="0"/>
            <a:t>Sam’s Club Optical	Sears Optical</a:t>
          </a:r>
          <a:endParaRPr lang="en-US" dirty="0"/>
        </a:p>
      </dgm:t>
    </dgm:pt>
    <dgm:pt modelId="{DFF7C518-23AF-4AB5-8551-2025A5795B05}" type="parTrans" cxnId="{C4DB0B6E-CACB-454A-81F1-B043B558173E}">
      <dgm:prSet/>
      <dgm:spPr/>
      <dgm:t>
        <a:bodyPr/>
        <a:lstStyle/>
        <a:p>
          <a:endParaRPr lang="en-US"/>
        </a:p>
      </dgm:t>
    </dgm:pt>
    <dgm:pt modelId="{183EF8CE-C62A-4F15-89A8-C845BDFB5092}" type="sibTrans" cxnId="{C4DB0B6E-CACB-454A-81F1-B043B558173E}">
      <dgm:prSet/>
      <dgm:spPr/>
      <dgm:t>
        <a:bodyPr/>
        <a:lstStyle/>
        <a:p>
          <a:endParaRPr lang="en-US"/>
        </a:p>
      </dgm:t>
    </dgm:pt>
    <dgm:pt modelId="{5E9381DE-AEDC-4288-BCB6-DB8FB9ED10B5}">
      <dgm:prSet phldrT="[Text]"/>
      <dgm:spPr/>
      <dgm:t>
        <a:bodyPr/>
        <a:lstStyle/>
        <a:p>
          <a:r>
            <a:rPr lang="en-US" dirty="0" smtClean="0"/>
            <a:t>Target Optical		Pearle Vision</a:t>
          </a:r>
          <a:endParaRPr lang="en-US" dirty="0"/>
        </a:p>
      </dgm:t>
    </dgm:pt>
    <dgm:pt modelId="{CD5AE53B-ECE9-430F-9CCF-E5F4AAD63E33}" type="parTrans" cxnId="{AD8B9EC5-C4F7-4B26-9B60-ECBBEDAF5B99}">
      <dgm:prSet/>
      <dgm:spPr/>
      <dgm:t>
        <a:bodyPr/>
        <a:lstStyle/>
        <a:p>
          <a:endParaRPr lang="en-US"/>
        </a:p>
      </dgm:t>
    </dgm:pt>
    <dgm:pt modelId="{821EEF49-E3ED-4C7E-B4C2-6284BE53431C}" type="sibTrans" cxnId="{AD8B9EC5-C4F7-4B26-9B60-ECBBEDAF5B99}">
      <dgm:prSet/>
      <dgm:spPr/>
      <dgm:t>
        <a:bodyPr/>
        <a:lstStyle/>
        <a:p>
          <a:endParaRPr lang="en-US"/>
        </a:p>
      </dgm:t>
    </dgm:pt>
    <dgm:pt modelId="{209EB623-E27B-4246-A532-6A091828B61D}">
      <dgm:prSet phldrT="[Text]"/>
      <dgm:spPr/>
      <dgm:t>
        <a:bodyPr/>
        <a:lstStyle/>
        <a:p>
          <a:r>
            <a:rPr lang="en-US" dirty="0" smtClean="0"/>
            <a:t>Costco Optical		</a:t>
          </a:r>
          <a:r>
            <a:rPr lang="en-US" dirty="0" err="1" smtClean="0"/>
            <a:t>Visionworks</a:t>
          </a:r>
          <a:endParaRPr lang="en-US" dirty="0"/>
        </a:p>
      </dgm:t>
    </dgm:pt>
    <dgm:pt modelId="{E1CDB211-6411-43FD-BBFD-88A8541F14C7}" type="parTrans" cxnId="{B8B92170-6195-47C4-BF96-4860D4803920}">
      <dgm:prSet/>
      <dgm:spPr/>
      <dgm:t>
        <a:bodyPr/>
        <a:lstStyle/>
        <a:p>
          <a:endParaRPr lang="en-US"/>
        </a:p>
      </dgm:t>
    </dgm:pt>
    <dgm:pt modelId="{5DDEE099-F949-430C-8C0D-CC183578D010}" type="sibTrans" cxnId="{B8B92170-6195-47C4-BF96-4860D4803920}">
      <dgm:prSet/>
      <dgm:spPr/>
      <dgm:t>
        <a:bodyPr/>
        <a:lstStyle/>
        <a:p>
          <a:endParaRPr lang="en-US"/>
        </a:p>
      </dgm:t>
    </dgm:pt>
    <dgm:pt modelId="{50399227-04D2-466D-A808-758DDA29F3A1}">
      <dgm:prSet phldrT="[Text]"/>
      <dgm:spPr/>
      <dgm:t>
        <a:bodyPr/>
        <a:lstStyle/>
        <a:p>
          <a:r>
            <a:rPr lang="en-US" dirty="0" smtClean="0"/>
            <a:t>Members may use different providers for their eye exam and their materials</a:t>
          </a:r>
          <a:br>
            <a:rPr lang="en-US" dirty="0" smtClean="0"/>
          </a:br>
          <a:endParaRPr lang="en-US" dirty="0"/>
        </a:p>
      </dgm:t>
    </dgm:pt>
    <dgm:pt modelId="{AA8BCFBE-B47B-4292-8066-E6540B1CA80A}" type="parTrans" cxnId="{C53D4178-E714-4CCD-B47E-3E1F7ECB15B1}">
      <dgm:prSet/>
      <dgm:spPr/>
      <dgm:t>
        <a:bodyPr/>
        <a:lstStyle/>
        <a:p>
          <a:endParaRPr lang="en-US"/>
        </a:p>
      </dgm:t>
    </dgm:pt>
    <dgm:pt modelId="{432BE697-798F-4C27-971F-CA5BCF34D27C}" type="sibTrans" cxnId="{C53D4178-E714-4CCD-B47E-3E1F7ECB15B1}">
      <dgm:prSet/>
      <dgm:spPr/>
      <dgm:t>
        <a:bodyPr/>
        <a:lstStyle/>
        <a:p>
          <a:endParaRPr lang="en-US"/>
        </a:p>
      </dgm:t>
    </dgm:pt>
    <dgm:pt modelId="{FEF616EF-F284-42BA-AEB2-D2F12C44EC39}">
      <dgm:prSet phldrT="[Text]"/>
      <dgm:spPr/>
      <dgm:t>
        <a:bodyPr/>
        <a:lstStyle/>
        <a:p>
          <a:r>
            <a:rPr lang="en-US" dirty="0" err="1" smtClean="0"/>
            <a:t>LensCrafters</a:t>
          </a:r>
          <a:r>
            <a:rPr lang="en-US" dirty="0" smtClean="0"/>
            <a:t>		Walmart Vision Center</a:t>
          </a:r>
          <a:endParaRPr lang="en-US" dirty="0"/>
        </a:p>
      </dgm:t>
    </dgm:pt>
    <dgm:pt modelId="{4C20D058-B87D-48C6-AB7E-144E85678E0B}" type="parTrans" cxnId="{149FE38B-7979-4F4A-99F6-00F2AAAAF625}">
      <dgm:prSet/>
      <dgm:spPr/>
      <dgm:t>
        <a:bodyPr/>
        <a:lstStyle/>
        <a:p>
          <a:endParaRPr lang="en-US"/>
        </a:p>
      </dgm:t>
    </dgm:pt>
    <dgm:pt modelId="{6A025808-EA83-43F1-B4C3-8852327261AA}" type="sibTrans" cxnId="{149FE38B-7979-4F4A-99F6-00F2AAAAF625}">
      <dgm:prSet/>
      <dgm:spPr/>
      <dgm:t>
        <a:bodyPr/>
        <a:lstStyle/>
        <a:p>
          <a:endParaRPr lang="en-US"/>
        </a:p>
      </dgm:t>
    </dgm:pt>
    <dgm:pt modelId="{BF7EDEE7-5702-455E-BB6F-5AF1F5C90D61}" type="pres">
      <dgm:prSet presAssocID="{42DB5B3A-4BB5-4BDC-9DEC-FA43CAFFC9B1}" presName="Name0" presStyleCnt="0">
        <dgm:presLayoutVars>
          <dgm:chMax val="7"/>
          <dgm:dir/>
          <dgm:animLvl val="lvl"/>
          <dgm:resizeHandles val="exact"/>
        </dgm:presLayoutVars>
      </dgm:prSet>
      <dgm:spPr/>
      <dgm:t>
        <a:bodyPr/>
        <a:lstStyle/>
        <a:p>
          <a:endParaRPr lang="en-US"/>
        </a:p>
      </dgm:t>
    </dgm:pt>
    <dgm:pt modelId="{F254A209-351A-43B0-9B7F-C9115E3B850A}" type="pres">
      <dgm:prSet presAssocID="{EF7F2678-3C81-41EB-A092-2078E578E6F9}" presName="circle1" presStyleLbl="node1" presStyleIdx="0" presStyleCnt="2"/>
      <dgm:spPr/>
    </dgm:pt>
    <dgm:pt modelId="{FCE9C281-D3F0-4574-99E5-8E708E4D43BF}" type="pres">
      <dgm:prSet presAssocID="{EF7F2678-3C81-41EB-A092-2078E578E6F9}" presName="space" presStyleCnt="0"/>
      <dgm:spPr/>
    </dgm:pt>
    <dgm:pt modelId="{B2858B47-7596-4B19-8941-53237FA17D2C}" type="pres">
      <dgm:prSet presAssocID="{EF7F2678-3C81-41EB-A092-2078E578E6F9}" presName="rect1" presStyleLbl="alignAcc1" presStyleIdx="0" presStyleCnt="2" custScaleX="100000" custLinFactNeighborX="706"/>
      <dgm:spPr/>
      <dgm:t>
        <a:bodyPr/>
        <a:lstStyle/>
        <a:p>
          <a:endParaRPr lang="en-US"/>
        </a:p>
      </dgm:t>
    </dgm:pt>
    <dgm:pt modelId="{3E414966-B439-4996-B206-36A58C7AF9FA}" type="pres">
      <dgm:prSet presAssocID="{04B3222B-0C88-4AC7-B6EE-5D0CA67D4031}" presName="vertSpace2" presStyleLbl="node1" presStyleIdx="0" presStyleCnt="2"/>
      <dgm:spPr/>
    </dgm:pt>
    <dgm:pt modelId="{42F54637-B79D-493E-ACFB-8EA1841E726D}" type="pres">
      <dgm:prSet presAssocID="{04B3222B-0C88-4AC7-B6EE-5D0CA67D4031}" presName="circle2" presStyleLbl="node1" presStyleIdx="1" presStyleCnt="2"/>
      <dgm:spPr/>
    </dgm:pt>
    <dgm:pt modelId="{3580A56C-060A-4ED1-9B1A-2E4FDB629C69}" type="pres">
      <dgm:prSet presAssocID="{04B3222B-0C88-4AC7-B6EE-5D0CA67D4031}" presName="rect2" presStyleLbl="alignAcc1" presStyleIdx="1" presStyleCnt="2" custScaleX="100000" custScaleY="111624" custLinFactNeighborX="706" custLinFactNeighborY="4714"/>
      <dgm:spPr/>
      <dgm:t>
        <a:bodyPr/>
        <a:lstStyle/>
        <a:p>
          <a:endParaRPr lang="en-US"/>
        </a:p>
      </dgm:t>
    </dgm:pt>
    <dgm:pt modelId="{4F4C5CD9-DA52-4699-A83C-8DF6D98F55DA}" type="pres">
      <dgm:prSet presAssocID="{EF7F2678-3C81-41EB-A092-2078E578E6F9}" presName="rect1ParTx" presStyleLbl="alignAcc1" presStyleIdx="1" presStyleCnt="2">
        <dgm:presLayoutVars>
          <dgm:chMax val="1"/>
          <dgm:bulletEnabled val="1"/>
        </dgm:presLayoutVars>
      </dgm:prSet>
      <dgm:spPr/>
      <dgm:t>
        <a:bodyPr/>
        <a:lstStyle/>
        <a:p>
          <a:endParaRPr lang="en-US"/>
        </a:p>
      </dgm:t>
    </dgm:pt>
    <dgm:pt modelId="{45EFE867-638B-49AE-BB65-C756EA7480EE}" type="pres">
      <dgm:prSet presAssocID="{EF7F2678-3C81-41EB-A092-2078E578E6F9}" presName="rect1ChTx" presStyleLbl="alignAcc1" presStyleIdx="1" presStyleCnt="2" custScaleX="102823">
        <dgm:presLayoutVars>
          <dgm:bulletEnabled val="1"/>
        </dgm:presLayoutVars>
      </dgm:prSet>
      <dgm:spPr/>
      <dgm:t>
        <a:bodyPr/>
        <a:lstStyle/>
        <a:p>
          <a:endParaRPr lang="en-US"/>
        </a:p>
      </dgm:t>
    </dgm:pt>
    <dgm:pt modelId="{29BED2EB-7AAD-4D47-BC5C-36B11011C8BE}" type="pres">
      <dgm:prSet presAssocID="{04B3222B-0C88-4AC7-B6EE-5D0CA67D4031}" presName="rect2ParTx" presStyleLbl="alignAcc1" presStyleIdx="1" presStyleCnt="2">
        <dgm:presLayoutVars>
          <dgm:chMax val="1"/>
          <dgm:bulletEnabled val="1"/>
        </dgm:presLayoutVars>
      </dgm:prSet>
      <dgm:spPr/>
      <dgm:t>
        <a:bodyPr/>
        <a:lstStyle/>
        <a:p>
          <a:endParaRPr lang="en-US"/>
        </a:p>
      </dgm:t>
    </dgm:pt>
    <dgm:pt modelId="{D8E31869-05B9-4F87-A337-657AF3252397}" type="pres">
      <dgm:prSet presAssocID="{04B3222B-0C88-4AC7-B6EE-5D0CA67D4031}" presName="rect2ChTx" presStyleLbl="alignAcc1" presStyleIdx="1" presStyleCnt="2" custScaleX="105646" custLinFactNeighborX="-7294">
        <dgm:presLayoutVars>
          <dgm:bulletEnabled val="1"/>
        </dgm:presLayoutVars>
      </dgm:prSet>
      <dgm:spPr/>
      <dgm:t>
        <a:bodyPr/>
        <a:lstStyle/>
        <a:p>
          <a:endParaRPr lang="en-US"/>
        </a:p>
      </dgm:t>
    </dgm:pt>
  </dgm:ptLst>
  <dgm:cxnLst>
    <dgm:cxn modelId="{4C70F32C-B28B-4B8D-8E77-C9BACD997F50}" type="presOf" srcId="{56509124-DFBD-4E2F-872C-46AA06D6A279}" destId="{45EFE867-638B-49AE-BB65-C756EA7480EE}" srcOrd="0" destOrd="0" presId="urn:microsoft.com/office/officeart/2005/8/layout/target3"/>
    <dgm:cxn modelId="{908C26C5-2713-4FAD-A774-59AFCF54885D}" type="presOf" srcId="{E6F46CF5-B78A-404D-8C7D-ACE28E04184C}" destId="{D8E31869-05B9-4F87-A337-657AF3252397}" srcOrd="0" destOrd="0" presId="urn:microsoft.com/office/officeart/2005/8/layout/target3"/>
    <dgm:cxn modelId="{B8B92170-6195-47C4-BF96-4860D4803920}" srcId="{04B3222B-0C88-4AC7-B6EE-5D0CA67D4031}" destId="{209EB623-E27B-4246-A532-6A091828B61D}" srcOrd="6" destOrd="0" parTransId="{E1CDB211-6411-43FD-BBFD-88A8541F14C7}" sibTransId="{5DDEE099-F949-430C-8C0D-CC183578D010}"/>
    <dgm:cxn modelId="{4726F4DB-0D6E-42B2-AB04-6F9119AA019C}" type="presOf" srcId="{5E9381DE-AEDC-4288-BCB6-DB8FB9ED10B5}" destId="{D8E31869-05B9-4F87-A337-657AF3252397}" srcOrd="0" destOrd="5" presId="urn:microsoft.com/office/officeart/2005/8/layout/target3"/>
    <dgm:cxn modelId="{102DED80-29B1-43CB-8B88-200FEFA616E7}" type="presOf" srcId="{209EB623-E27B-4246-A532-6A091828B61D}" destId="{D8E31869-05B9-4F87-A337-657AF3252397}" srcOrd="0" destOrd="6" presId="urn:microsoft.com/office/officeart/2005/8/layout/target3"/>
    <dgm:cxn modelId="{3AFD382D-3941-4DF4-A82C-464465FE0538}" srcId="{42DB5B3A-4BB5-4BDC-9DEC-FA43CAFFC9B1}" destId="{EF7F2678-3C81-41EB-A092-2078E578E6F9}" srcOrd="0" destOrd="0" parTransId="{D6B378D0-C91C-4681-A9EF-EAA497F8A3FF}" sibTransId="{1C0625F5-80D4-4403-A26C-7568F22A0E52}"/>
    <dgm:cxn modelId="{40570130-B248-4FF8-8790-0DD40D666072}" srcId="{04B3222B-0C88-4AC7-B6EE-5D0CA67D4031}" destId="{914EF923-5A96-4E23-B579-AF9FF7F9CF2A}" srcOrd="1" destOrd="0" parTransId="{B1414589-258A-4C7F-ADA6-68275441A492}" sibTransId="{9031A530-BE6E-4E1B-92CA-96C926149B18}"/>
    <dgm:cxn modelId="{1663886B-31EB-43CC-9F68-A94B29471DA9}" type="presOf" srcId="{42DB5B3A-4BB5-4BDC-9DEC-FA43CAFFC9B1}" destId="{BF7EDEE7-5702-455E-BB6F-5AF1F5C90D61}" srcOrd="0" destOrd="0" presId="urn:microsoft.com/office/officeart/2005/8/layout/target3"/>
    <dgm:cxn modelId="{457E6F1C-6DA4-414B-9B1D-ED53724C1328}" type="presOf" srcId="{EF7F2678-3C81-41EB-A092-2078E578E6F9}" destId="{4F4C5CD9-DA52-4699-A83C-8DF6D98F55DA}" srcOrd="1" destOrd="0" presId="urn:microsoft.com/office/officeart/2005/8/layout/target3"/>
    <dgm:cxn modelId="{CAFA569F-631B-4B72-86C9-82D3E675F87F}" type="presOf" srcId="{FEF616EF-F284-42BA-AEB2-D2F12C44EC39}" destId="{D8E31869-05B9-4F87-A337-657AF3252397}" srcOrd="0" destOrd="3" presId="urn:microsoft.com/office/officeart/2005/8/layout/target3"/>
    <dgm:cxn modelId="{F2A8325C-20DA-4CBC-874E-7EA97AF060CD}" type="presOf" srcId="{DF8A8C31-7DDC-44FC-A638-DF54AD58FFEB}" destId="{45EFE867-638B-49AE-BB65-C756EA7480EE}" srcOrd="0" destOrd="1" presId="urn:microsoft.com/office/officeart/2005/8/layout/target3"/>
    <dgm:cxn modelId="{31ACAEF2-2353-4786-AB1C-BC3468DE9228}" type="presOf" srcId="{50399227-04D2-466D-A808-758DDA29F3A1}" destId="{D8E31869-05B9-4F87-A337-657AF3252397}" srcOrd="0" destOrd="7" presId="urn:microsoft.com/office/officeart/2005/8/layout/target3"/>
    <dgm:cxn modelId="{62691C8D-8B1A-42A2-8115-4FC2FD7E4DB5}" srcId="{EF7F2678-3C81-41EB-A092-2078E578E6F9}" destId="{DF8A8C31-7DDC-44FC-A638-DF54AD58FFEB}" srcOrd="1" destOrd="0" parTransId="{60C8E383-2AAE-492B-B195-8262DBBEC9CB}" sibTransId="{F5494EB2-0598-4E49-9D05-A5ABE6608C13}"/>
    <dgm:cxn modelId="{2CA418EF-C5BD-41FC-A0C7-8FCD5EFF3716}" srcId="{EF7F2678-3C81-41EB-A092-2078E578E6F9}" destId="{56509124-DFBD-4E2F-872C-46AA06D6A279}" srcOrd="0" destOrd="0" parTransId="{DD538F3A-30C9-46B8-93F6-E21D0D266E07}" sibTransId="{237D825C-3BAF-49C5-80C5-99FD4F460DD1}"/>
    <dgm:cxn modelId="{CFA8494E-17E7-4BB8-B337-CD3DEACF747B}" type="presOf" srcId="{544CC3F2-D02E-412D-899D-9E7D10448861}" destId="{45EFE867-638B-49AE-BB65-C756EA7480EE}" srcOrd="0" destOrd="2" presId="urn:microsoft.com/office/officeart/2005/8/layout/target3"/>
    <dgm:cxn modelId="{E7F869E5-6BDC-4B99-8E99-EA47FFD7BF60}" srcId="{EF7F2678-3C81-41EB-A092-2078E578E6F9}" destId="{544CC3F2-D02E-412D-899D-9E7D10448861}" srcOrd="2" destOrd="0" parTransId="{817B2871-0859-4EE7-B741-58A424C1CE7B}" sibTransId="{0983374C-7999-4613-BB78-DE09480F7820}"/>
    <dgm:cxn modelId="{B1B0FD29-502A-4A8D-94D5-A1F4C1E6BFD8}" type="presOf" srcId="{914EF923-5A96-4E23-B579-AF9FF7F9CF2A}" destId="{D8E31869-05B9-4F87-A337-657AF3252397}" srcOrd="0" destOrd="1" presId="urn:microsoft.com/office/officeart/2005/8/layout/target3"/>
    <dgm:cxn modelId="{AC7701C8-29DB-4196-9F95-B7FACA263874}" srcId="{04B3222B-0C88-4AC7-B6EE-5D0CA67D4031}" destId="{41F75C37-5C06-4B2F-97E7-F587F1DF00BF}" srcOrd="2" destOrd="0" parTransId="{6D5BCD53-92EE-46B4-A5C5-BCCE7906899D}" sibTransId="{CFE14C81-AC2F-4D7D-B2B7-544E297E4061}"/>
    <dgm:cxn modelId="{A06D573D-4A7F-4DE2-B405-B17B3169CECB}" type="presOf" srcId="{04B3222B-0C88-4AC7-B6EE-5D0CA67D4031}" destId="{3580A56C-060A-4ED1-9B1A-2E4FDB629C69}" srcOrd="0" destOrd="0" presId="urn:microsoft.com/office/officeart/2005/8/layout/target3"/>
    <dgm:cxn modelId="{149FE38B-7979-4F4A-99F6-00F2AAAAF625}" srcId="{04B3222B-0C88-4AC7-B6EE-5D0CA67D4031}" destId="{FEF616EF-F284-42BA-AEB2-D2F12C44EC39}" srcOrd="3" destOrd="0" parTransId="{4C20D058-B87D-48C6-AB7E-144E85678E0B}" sibTransId="{6A025808-EA83-43F1-B4C3-8852327261AA}"/>
    <dgm:cxn modelId="{93548EFE-050D-472A-90EB-73F8C34C333D}" srcId="{42DB5B3A-4BB5-4BDC-9DEC-FA43CAFFC9B1}" destId="{04B3222B-0C88-4AC7-B6EE-5D0CA67D4031}" srcOrd="1" destOrd="0" parTransId="{BEF575F8-CB0D-4538-8A43-9D01646F572D}" sibTransId="{6BEAA804-AB69-46A6-844A-E886D1407452}"/>
    <dgm:cxn modelId="{C53D4178-E714-4CCD-B47E-3E1F7ECB15B1}" srcId="{04B3222B-0C88-4AC7-B6EE-5D0CA67D4031}" destId="{50399227-04D2-466D-A808-758DDA29F3A1}" srcOrd="7" destOrd="0" parTransId="{AA8BCFBE-B47B-4292-8066-E6540B1CA80A}" sibTransId="{432BE697-798F-4C27-971F-CA5BCF34D27C}"/>
    <dgm:cxn modelId="{72E2EAD6-E40A-4A88-B0FA-B87B3338FF40}" srcId="{04B3222B-0C88-4AC7-B6EE-5D0CA67D4031}" destId="{E6F46CF5-B78A-404D-8C7D-ACE28E04184C}" srcOrd="0" destOrd="0" parTransId="{DC69F926-B79C-4166-BBB5-460A1D2F22AE}" sibTransId="{61A93629-D7A5-4C45-A616-A5C047A8815E}"/>
    <dgm:cxn modelId="{BB4E7277-BEFE-4CFF-AB4E-88D507F5B812}" type="presOf" srcId="{96CEC16D-7819-4EBD-B253-6E74921A056A}" destId="{D8E31869-05B9-4F87-A337-657AF3252397}" srcOrd="0" destOrd="4" presId="urn:microsoft.com/office/officeart/2005/8/layout/target3"/>
    <dgm:cxn modelId="{208CF537-EF22-433B-A1C1-A9F7B7B6A6E3}" type="presOf" srcId="{04B3222B-0C88-4AC7-B6EE-5D0CA67D4031}" destId="{29BED2EB-7AAD-4D47-BC5C-36B11011C8BE}" srcOrd="1" destOrd="0" presId="urn:microsoft.com/office/officeart/2005/8/layout/target3"/>
    <dgm:cxn modelId="{C4DB0B6E-CACB-454A-81F1-B043B558173E}" srcId="{04B3222B-0C88-4AC7-B6EE-5D0CA67D4031}" destId="{96CEC16D-7819-4EBD-B253-6E74921A056A}" srcOrd="4" destOrd="0" parTransId="{DFF7C518-23AF-4AB5-8551-2025A5795B05}" sibTransId="{183EF8CE-C62A-4F15-89A8-C845BDFB5092}"/>
    <dgm:cxn modelId="{AD8B9EC5-C4F7-4B26-9B60-ECBBEDAF5B99}" srcId="{04B3222B-0C88-4AC7-B6EE-5D0CA67D4031}" destId="{5E9381DE-AEDC-4288-BCB6-DB8FB9ED10B5}" srcOrd="5" destOrd="0" parTransId="{CD5AE53B-ECE9-430F-9CCF-E5F4AAD63E33}" sibTransId="{821EEF49-E3ED-4C7E-B4C2-6284BE53431C}"/>
    <dgm:cxn modelId="{026BF7A7-96C6-44BA-BEF5-123C1BABC13C}" type="presOf" srcId="{41F75C37-5C06-4B2F-97E7-F587F1DF00BF}" destId="{D8E31869-05B9-4F87-A337-657AF3252397}" srcOrd="0" destOrd="2" presId="urn:microsoft.com/office/officeart/2005/8/layout/target3"/>
    <dgm:cxn modelId="{0136D3D5-B9B8-42E7-B5A1-FA934282B8E6}" type="presOf" srcId="{EF7F2678-3C81-41EB-A092-2078E578E6F9}" destId="{B2858B47-7596-4B19-8941-53237FA17D2C}" srcOrd="0" destOrd="0" presId="urn:microsoft.com/office/officeart/2005/8/layout/target3"/>
    <dgm:cxn modelId="{D473C2E2-06B9-4E70-ADFB-FB4A47E1DD98}" type="presParOf" srcId="{BF7EDEE7-5702-455E-BB6F-5AF1F5C90D61}" destId="{F254A209-351A-43B0-9B7F-C9115E3B850A}" srcOrd="0" destOrd="0" presId="urn:microsoft.com/office/officeart/2005/8/layout/target3"/>
    <dgm:cxn modelId="{85163C38-C05D-4CB4-A880-0F49217A1BA1}" type="presParOf" srcId="{BF7EDEE7-5702-455E-BB6F-5AF1F5C90D61}" destId="{FCE9C281-D3F0-4574-99E5-8E708E4D43BF}" srcOrd="1" destOrd="0" presId="urn:microsoft.com/office/officeart/2005/8/layout/target3"/>
    <dgm:cxn modelId="{00D7E61E-C46A-4BF8-820D-31BFCB7A8E41}" type="presParOf" srcId="{BF7EDEE7-5702-455E-BB6F-5AF1F5C90D61}" destId="{B2858B47-7596-4B19-8941-53237FA17D2C}" srcOrd="2" destOrd="0" presId="urn:microsoft.com/office/officeart/2005/8/layout/target3"/>
    <dgm:cxn modelId="{088A650C-5269-488F-B199-F02AEB6B45AD}" type="presParOf" srcId="{BF7EDEE7-5702-455E-BB6F-5AF1F5C90D61}" destId="{3E414966-B439-4996-B206-36A58C7AF9FA}" srcOrd="3" destOrd="0" presId="urn:microsoft.com/office/officeart/2005/8/layout/target3"/>
    <dgm:cxn modelId="{BCC60A81-4174-4938-8CC6-252507FEC1A9}" type="presParOf" srcId="{BF7EDEE7-5702-455E-BB6F-5AF1F5C90D61}" destId="{42F54637-B79D-493E-ACFB-8EA1841E726D}" srcOrd="4" destOrd="0" presId="urn:microsoft.com/office/officeart/2005/8/layout/target3"/>
    <dgm:cxn modelId="{9B9F8C94-C5C4-48AE-BC17-A192F6FC25CE}" type="presParOf" srcId="{BF7EDEE7-5702-455E-BB6F-5AF1F5C90D61}" destId="{3580A56C-060A-4ED1-9B1A-2E4FDB629C69}" srcOrd="5" destOrd="0" presId="urn:microsoft.com/office/officeart/2005/8/layout/target3"/>
    <dgm:cxn modelId="{9F9C09FD-7B4D-44E7-A517-190EC24EBCCE}" type="presParOf" srcId="{BF7EDEE7-5702-455E-BB6F-5AF1F5C90D61}" destId="{4F4C5CD9-DA52-4699-A83C-8DF6D98F55DA}" srcOrd="6" destOrd="0" presId="urn:microsoft.com/office/officeart/2005/8/layout/target3"/>
    <dgm:cxn modelId="{E0030ABD-2F2A-4E3A-A144-F1038B3DBED6}" type="presParOf" srcId="{BF7EDEE7-5702-455E-BB6F-5AF1F5C90D61}" destId="{45EFE867-638B-49AE-BB65-C756EA7480EE}" srcOrd="7" destOrd="0" presId="urn:microsoft.com/office/officeart/2005/8/layout/target3"/>
    <dgm:cxn modelId="{95790FDB-9D0B-4F77-A207-332F17A3CFCE}" type="presParOf" srcId="{BF7EDEE7-5702-455E-BB6F-5AF1F5C90D61}" destId="{29BED2EB-7AAD-4D47-BC5C-36B11011C8BE}" srcOrd="8" destOrd="0" presId="urn:microsoft.com/office/officeart/2005/8/layout/target3"/>
    <dgm:cxn modelId="{D907D554-4630-410C-BBF8-D4E19A056614}" type="presParOf" srcId="{BF7EDEE7-5702-455E-BB6F-5AF1F5C90D61}" destId="{D8E31869-05B9-4F87-A337-657AF3252397}"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81B5C-F96B-4D6A-A3C2-45F879702906}">
      <dsp:nvSpPr>
        <dsp:cNvPr id="0" name=""/>
        <dsp:cNvSpPr/>
      </dsp:nvSpPr>
      <dsp:spPr>
        <a:xfrm>
          <a:off x="3600450" y="764"/>
          <a:ext cx="1333500" cy="1333500"/>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Dental</a:t>
          </a:r>
          <a:endParaRPr lang="en-US" sz="1700" kern="1200" dirty="0"/>
        </a:p>
      </dsp:txBody>
      <dsp:txXfrm>
        <a:off x="3795737" y="196051"/>
        <a:ext cx="942926" cy="942926"/>
      </dsp:txXfrm>
    </dsp:sp>
    <dsp:sp modelId="{53A1490A-6AF6-48BE-9A7A-85B98F435669}">
      <dsp:nvSpPr>
        <dsp:cNvPr id="0" name=""/>
        <dsp:cNvSpPr/>
      </dsp:nvSpPr>
      <dsp:spPr>
        <a:xfrm rot="2160000">
          <a:off x="4892076" y="1025671"/>
          <a:ext cx="355616" cy="450056"/>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902264" y="1084328"/>
        <a:ext cx="248931" cy="270034"/>
      </dsp:txXfrm>
    </dsp:sp>
    <dsp:sp modelId="{C36D4841-CC9E-408C-ADAD-1D42F2CC2372}">
      <dsp:nvSpPr>
        <dsp:cNvPr id="0" name=""/>
        <dsp:cNvSpPr/>
      </dsp:nvSpPr>
      <dsp:spPr>
        <a:xfrm>
          <a:off x="5222104" y="1178965"/>
          <a:ext cx="1333500" cy="1333500"/>
        </a:xfrm>
        <a:prstGeom prst="ellipse">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Vision</a:t>
          </a:r>
          <a:endParaRPr lang="en-US" sz="1700" kern="1200" dirty="0"/>
        </a:p>
      </dsp:txBody>
      <dsp:txXfrm>
        <a:off x="5417391" y="1374252"/>
        <a:ext cx="942926" cy="942926"/>
      </dsp:txXfrm>
    </dsp:sp>
    <dsp:sp modelId="{F71B05FE-699C-437D-9FCF-D0CE70B3FC02}">
      <dsp:nvSpPr>
        <dsp:cNvPr id="0" name=""/>
        <dsp:cNvSpPr/>
      </dsp:nvSpPr>
      <dsp:spPr>
        <a:xfrm rot="6480000">
          <a:off x="5404447" y="2564300"/>
          <a:ext cx="355616" cy="450056"/>
        </a:xfrm>
        <a:prstGeom prst="rightArrow">
          <a:avLst>
            <a:gd name="adj1" fmla="val 60000"/>
            <a:gd name="adj2" fmla="val 50000"/>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5474273" y="2603579"/>
        <a:ext cx="248931" cy="270034"/>
      </dsp:txXfrm>
    </dsp:sp>
    <dsp:sp modelId="{7D5CD077-ADFD-4FD9-BF11-3621FAD1DDF6}">
      <dsp:nvSpPr>
        <dsp:cNvPr id="0" name=""/>
        <dsp:cNvSpPr/>
      </dsp:nvSpPr>
      <dsp:spPr>
        <a:xfrm>
          <a:off x="4602687" y="3085335"/>
          <a:ext cx="1333500" cy="1333500"/>
        </a:xfrm>
        <a:prstGeom prst="ellipse">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Disability</a:t>
          </a:r>
          <a:endParaRPr lang="en-US" sz="1700" kern="1200" dirty="0"/>
        </a:p>
      </dsp:txBody>
      <dsp:txXfrm>
        <a:off x="4797974" y="3280622"/>
        <a:ext cx="942926" cy="942926"/>
      </dsp:txXfrm>
    </dsp:sp>
    <dsp:sp modelId="{C3393D3F-1217-4B7D-BD95-E68FE0B31857}">
      <dsp:nvSpPr>
        <dsp:cNvPr id="0" name=""/>
        <dsp:cNvSpPr/>
      </dsp:nvSpPr>
      <dsp:spPr>
        <a:xfrm rot="10800000">
          <a:off x="4099456" y="3527057"/>
          <a:ext cx="355616" cy="450056"/>
        </a:xfrm>
        <a:prstGeom prst="rightArrow">
          <a:avLst>
            <a:gd name="adj1" fmla="val 60000"/>
            <a:gd name="adj2" fmla="val 50000"/>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4206141" y="3617068"/>
        <a:ext cx="248931" cy="270034"/>
      </dsp:txXfrm>
    </dsp:sp>
    <dsp:sp modelId="{57A773A0-B194-4E16-8553-389859BCE8C2}">
      <dsp:nvSpPr>
        <dsp:cNvPr id="0" name=""/>
        <dsp:cNvSpPr/>
      </dsp:nvSpPr>
      <dsp:spPr>
        <a:xfrm>
          <a:off x="2598212" y="3085335"/>
          <a:ext cx="1333500" cy="1333500"/>
        </a:xfrm>
        <a:prstGeom prst="ellipse">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Cancer</a:t>
          </a:r>
          <a:endParaRPr lang="en-US" sz="1700" kern="1200" dirty="0"/>
        </a:p>
      </dsp:txBody>
      <dsp:txXfrm>
        <a:off x="2793499" y="3280622"/>
        <a:ext cx="942926" cy="942926"/>
      </dsp:txXfrm>
    </dsp:sp>
    <dsp:sp modelId="{17D2CAD8-4F1C-47E6-BE23-0CA677756854}">
      <dsp:nvSpPr>
        <dsp:cNvPr id="0" name=""/>
        <dsp:cNvSpPr/>
      </dsp:nvSpPr>
      <dsp:spPr>
        <a:xfrm rot="15120000">
          <a:off x="2780555" y="2583444"/>
          <a:ext cx="355616" cy="450056"/>
        </a:xfrm>
        <a:prstGeom prst="rightArrow">
          <a:avLst>
            <a:gd name="adj1" fmla="val 60000"/>
            <a:gd name="adj2" fmla="val 50000"/>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850381" y="2724187"/>
        <a:ext cx="248931" cy="270034"/>
      </dsp:txXfrm>
    </dsp:sp>
    <dsp:sp modelId="{6B02657B-6CA0-4D5C-8C1B-8AC0DE0675B2}">
      <dsp:nvSpPr>
        <dsp:cNvPr id="0" name=""/>
        <dsp:cNvSpPr/>
      </dsp:nvSpPr>
      <dsp:spPr>
        <a:xfrm>
          <a:off x="1978795" y="1178965"/>
          <a:ext cx="1333500" cy="1333500"/>
        </a:xfrm>
        <a:prstGeom prst="ellipse">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Voluntary Life</a:t>
          </a:r>
          <a:endParaRPr lang="en-US" sz="1700" kern="1200" dirty="0"/>
        </a:p>
      </dsp:txBody>
      <dsp:txXfrm>
        <a:off x="2174082" y="1374252"/>
        <a:ext cx="942926" cy="942926"/>
      </dsp:txXfrm>
    </dsp:sp>
    <dsp:sp modelId="{B125F36E-0DFE-4BD4-ADDD-07EDD6267A34}">
      <dsp:nvSpPr>
        <dsp:cNvPr id="0" name=""/>
        <dsp:cNvSpPr/>
      </dsp:nvSpPr>
      <dsp:spPr>
        <a:xfrm rot="19440000">
          <a:off x="3270421" y="1037503"/>
          <a:ext cx="355616" cy="450056"/>
        </a:xfrm>
        <a:prstGeom prst="rightArrow">
          <a:avLst>
            <a:gd name="adj1" fmla="val 60000"/>
            <a:gd name="adj2" fmla="val 5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280609" y="1158868"/>
        <a:ext cx="248931" cy="270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4A209-351A-43B0-9B7F-C9115E3B850A}">
      <dsp:nvSpPr>
        <dsp:cNvPr id="0" name=""/>
        <dsp:cNvSpPr/>
      </dsp:nvSpPr>
      <dsp:spPr>
        <a:xfrm>
          <a:off x="-37611" y="0"/>
          <a:ext cx="3667124" cy="3667124"/>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858B47-7596-4B19-8941-53237FA17D2C}">
      <dsp:nvSpPr>
        <dsp:cNvPr id="0" name=""/>
        <dsp:cNvSpPr/>
      </dsp:nvSpPr>
      <dsp:spPr>
        <a:xfrm>
          <a:off x="1833562" y="0"/>
          <a:ext cx="5329238" cy="3667124"/>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Value-added Vision Benefits</a:t>
          </a:r>
          <a:endParaRPr lang="en-US" sz="2800" kern="1200" dirty="0"/>
        </a:p>
      </dsp:txBody>
      <dsp:txXfrm>
        <a:off x="1833562" y="0"/>
        <a:ext cx="2664619" cy="1741883"/>
      </dsp:txXfrm>
    </dsp:sp>
    <dsp:sp modelId="{42F54637-B79D-493E-ACFB-8EA1841E726D}">
      <dsp:nvSpPr>
        <dsp:cNvPr id="0" name=""/>
        <dsp:cNvSpPr/>
      </dsp:nvSpPr>
      <dsp:spPr>
        <a:xfrm>
          <a:off x="925008" y="1741883"/>
          <a:ext cx="1741883" cy="1741883"/>
        </a:xfrm>
        <a:prstGeom prst="pie">
          <a:avLst>
            <a:gd name="adj1" fmla="val 54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80A56C-060A-4ED1-9B1A-2E4FDB629C69}">
      <dsp:nvSpPr>
        <dsp:cNvPr id="0" name=""/>
        <dsp:cNvSpPr/>
      </dsp:nvSpPr>
      <dsp:spPr>
        <a:xfrm>
          <a:off x="1833562" y="1722758"/>
          <a:ext cx="5329238" cy="194436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Vast Provider Network</a:t>
          </a:r>
          <a:endParaRPr lang="en-US" sz="2800" kern="1200" dirty="0"/>
        </a:p>
      </dsp:txBody>
      <dsp:txXfrm>
        <a:off x="1833562" y="1722758"/>
        <a:ext cx="2664619" cy="1944360"/>
      </dsp:txXfrm>
    </dsp:sp>
    <dsp:sp modelId="{45EFE867-638B-49AE-BB65-C756EA7480EE}">
      <dsp:nvSpPr>
        <dsp:cNvPr id="0" name=""/>
        <dsp:cNvSpPr/>
      </dsp:nvSpPr>
      <dsp:spPr>
        <a:xfrm>
          <a:off x="4422958" y="0"/>
          <a:ext cx="2739841" cy="174188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smtClean="0"/>
            <a:t>Significant discounts on an unlimited number of additional eyeglasses and contact lenses</a:t>
          </a:r>
          <a:br>
            <a:rPr lang="en-US" sz="800" kern="1200" dirty="0" smtClean="0"/>
          </a:br>
          <a:endParaRPr lang="en-US" sz="800" kern="1200" dirty="0"/>
        </a:p>
        <a:p>
          <a:pPr marL="57150" lvl="1" indent="-57150" algn="l" defTabSz="355600">
            <a:lnSpc>
              <a:spcPct val="90000"/>
            </a:lnSpc>
            <a:spcBef>
              <a:spcPct val="0"/>
            </a:spcBef>
            <a:spcAft>
              <a:spcPct val="15000"/>
            </a:spcAft>
            <a:buChar char="••"/>
          </a:pPr>
          <a:r>
            <a:rPr lang="en-US" sz="800" kern="1200" dirty="0" smtClean="0"/>
            <a:t>Stand-alone Contact Lens Fitting benefit; leaves entire contact lens allowance available for materials</a:t>
          </a:r>
          <a:br>
            <a:rPr lang="en-US" sz="800" kern="1200" dirty="0" smtClean="0"/>
          </a:br>
          <a:endParaRPr lang="en-US" sz="800" kern="1200" dirty="0"/>
        </a:p>
        <a:p>
          <a:pPr marL="57150" lvl="1" indent="-57150" algn="l" defTabSz="355600">
            <a:lnSpc>
              <a:spcPct val="90000"/>
            </a:lnSpc>
            <a:spcBef>
              <a:spcPct val="0"/>
            </a:spcBef>
            <a:spcAft>
              <a:spcPct val="15000"/>
            </a:spcAft>
            <a:buChar char="••"/>
          </a:pPr>
          <a:r>
            <a:rPr lang="en-US" sz="800" kern="1200" dirty="0" smtClean="0"/>
            <a:t>5% - 50% discounts on LASIK</a:t>
          </a:r>
          <a:endParaRPr lang="en-US" sz="800" kern="1200" dirty="0"/>
        </a:p>
      </dsp:txBody>
      <dsp:txXfrm>
        <a:off x="4422958" y="0"/>
        <a:ext cx="2739841" cy="1741883"/>
      </dsp:txXfrm>
    </dsp:sp>
    <dsp:sp modelId="{D8E31869-05B9-4F87-A337-657AF3252397}">
      <dsp:nvSpPr>
        <dsp:cNvPr id="0" name=""/>
        <dsp:cNvSpPr/>
      </dsp:nvSpPr>
      <dsp:spPr>
        <a:xfrm>
          <a:off x="4190990" y="1741883"/>
          <a:ext cx="2815063" cy="174188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smtClean="0"/>
            <a:t>Broadest provider network of MDs, ODs, and optical chains</a:t>
          </a:r>
          <a:br>
            <a:rPr lang="en-US" sz="800" kern="1200" dirty="0" smtClean="0"/>
          </a:br>
          <a:endParaRPr lang="en-US" sz="800" kern="1200" dirty="0"/>
        </a:p>
        <a:p>
          <a:pPr marL="57150" lvl="1" indent="-57150" algn="l" defTabSz="355600">
            <a:lnSpc>
              <a:spcPct val="90000"/>
            </a:lnSpc>
            <a:spcBef>
              <a:spcPct val="0"/>
            </a:spcBef>
            <a:spcAft>
              <a:spcPct val="15000"/>
            </a:spcAft>
            <a:buChar char="••"/>
          </a:pPr>
          <a:r>
            <a:rPr lang="en-US" sz="800" kern="1200" dirty="0" smtClean="0"/>
            <a:t>More than 55,000 providers nationwide</a:t>
          </a:r>
          <a:br>
            <a:rPr lang="en-US" sz="800" kern="1200" dirty="0" smtClean="0"/>
          </a:br>
          <a:endParaRPr lang="en-US" sz="800" kern="1200" dirty="0"/>
        </a:p>
        <a:p>
          <a:pPr marL="57150" lvl="1" indent="-57150" algn="l" defTabSz="355600">
            <a:lnSpc>
              <a:spcPct val="90000"/>
            </a:lnSpc>
            <a:spcBef>
              <a:spcPct val="0"/>
            </a:spcBef>
            <a:spcAft>
              <a:spcPct val="15000"/>
            </a:spcAft>
            <a:buChar char="••"/>
          </a:pPr>
          <a:r>
            <a:rPr lang="en-US" sz="800" kern="1200" dirty="0" smtClean="0"/>
            <a:t>In-network chains include:</a:t>
          </a:r>
          <a:endParaRPr lang="en-US" sz="800" kern="1200" dirty="0"/>
        </a:p>
        <a:p>
          <a:pPr marL="57150" lvl="1" indent="-57150" algn="l" defTabSz="355600">
            <a:lnSpc>
              <a:spcPct val="90000"/>
            </a:lnSpc>
            <a:spcBef>
              <a:spcPct val="0"/>
            </a:spcBef>
            <a:spcAft>
              <a:spcPct val="15000"/>
            </a:spcAft>
            <a:buChar char="••"/>
          </a:pPr>
          <a:r>
            <a:rPr lang="en-US" sz="800" kern="1200" dirty="0" err="1" smtClean="0"/>
            <a:t>LensCrafters</a:t>
          </a:r>
          <a:r>
            <a:rPr lang="en-US" sz="800" kern="1200" dirty="0" smtClean="0"/>
            <a:t>		Walmart Vision Center</a:t>
          </a:r>
          <a:endParaRPr lang="en-US" sz="800" kern="1200" dirty="0"/>
        </a:p>
        <a:p>
          <a:pPr marL="57150" lvl="1" indent="-57150" algn="l" defTabSz="355600">
            <a:lnSpc>
              <a:spcPct val="90000"/>
            </a:lnSpc>
            <a:spcBef>
              <a:spcPct val="0"/>
            </a:spcBef>
            <a:spcAft>
              <a:spcPct val="15000"/>
            </a:spcAft>
            <a:buChar char="••"/>
          </a:pPr>
          <a:r>
            <a:rPr lang="en-US" sz="800" kern="1200" dirty="0" smtClean="0"/>
            <a:t>Sam’s Club Optical	Sears Optical</a:t>
          </a:r>
          <a:endParaRPr lang="en-US" sz="800" kern="1200" dirty="0"/>
        </a:p>
        <a:p>
          <a:pPr marL="57150" lvl="1" indent="-57150" algn="l" defTabSz="355600">
            <a:lnSpc>
              <a:spcPct val="90000"/>
            </a:lnSpc>
            <a:spcBef>
              <a:spcPct val="0"/>
            </a:spcBef>
            <a:spcAft>
              <a:spcPct val="15000"/>
            </a:spcAft>
            <a:buChar char="••"/>
          </a:pPr>
          <a:r>
            <a:rPr lang="en-US" sz="800" kern="1200" dirty="0" smtClean="0"/>
            <a:t>Target Optical		Pearle Vision</a:t>
          </a:r>
          <a:endParaRPr lang="en-US" sz="800" kern="1200" dirty="0"/>
        </a:p>
        <a:p>
          <a:pPr marL="57150" lvl="1" indent="-57150" algn="l" defTabSz="355600">
            <a:lnSpc>
              <a:spcPct val="90000"/>
            </a:lnSpc>
            <a:spcBef>
              <a:spcPct val="0"/>
            </a:spcBef>
            <a:spcAft>
              <a:spcPct val="15000"/>
            </a:spcAft>
            <a:buChar char="••"/>
          </a:pPr>
          <a:r>
            <a:rPr lang="en-US" sz="800" kern="1200" dirty="0" smtClean="0"/>
            <a:t>Costco Optical		</a:t>
          </a:r>
          <a:r>
            <a:rPr lang="en-US" sz="800" kern="1200" dirty="0" err="1" smtClean="0"/>
            <a:t>Visionworks</a:t>
          </a:r>
          <a:endParaRPr lang="en-US" sz="800" kern="1200" dirty="0"/>
        </a:p>
        <a:p>
          <a:pPr marL="57150" lvl="1" indent="-57150" algn="l" defTabSz="355600">
            <a:lnSpc>
              <a:spcPct val="90000"/>
            </a:lnSpc>
            <a:spcBef>
              <a:spcPct val="0"/>
            </a:spcBef>
            <a:spcAft>
              <a:spcPct val="15000"/>
            </a:spcAft>
            <a:buChar char="••"/>
          </a:pPr>
          <a:r>
            <a:rPr lang="en-US" sz="800" kern="1200" dirty="0" smtClean="0"/>
            <a:t>Members may use different providers for their eye exam and their materials</a:t>
          </a:r>
          <a:br>
            <a:rPr lang="en-US" sz="800" kern="1200" dirty="0" smtClean="0"/>
          </a:br>
          <a:endParaRPr lang="en-US" sz="800" kern="1200" dirty="0"/>
        </a:p>
      </dsp:txBody>
      <dsp:txXfrm>
        <a:off x="4190990" y="1741883"/>
        <a:ext cx="2815063" cy="174188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2" tIns="46581" rIns="93162" bIns="46581" rtlCol="0"/>
          <a:lstStyle>
            <a:lvl1pPr algn="r">
              <a:defRPr sz="1200"/>
            </a:lvl1pPr>
          </a:lstStyle>
          <a:p>
            <a:fld id="{A093954A-C201-EB40-9459-342C786798D2}" type="datetimeFigureOut">
              <a:rPr lang="en-US" smtClean="0"/>
              <a:pPr/>
              <a:t>9/29/2019</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62" tIns="46581" rIns="93162" bIns="4658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2" tIns="46581" rIns="93162" bIns="46581" rtlCol="0" anchor="b"/>
          <a:lstStyle>
            <a:lvl1pPr algn="r">
              <a:defRPr sz="1200"/>
            </a:lvl1pPr>
          </a:lstStyle>
          <a:p>
            <a:fld id="{3F52853C-6216-544B-82BE-E4DDDB9FF424}" type="slidenum">
              <a:rPr lang="en-US" smtClean="0"/>
              <a:pPr/>
              <a:t>‹#›</a:t>
            </a:fld>
            <a:endParaRPr lang="en-US" dirty="0"/>
          </a:p>
        </p:txBody>
      </p:sp>
    </p:spTree>
    <p:extLst>
      <p:ext uri="{BB962C8B-B14F-4D97-AF65-F5344CB8AC3E}">
        <p14:creationId xmlns:p14="http://schemas.microsoft.com/office/powerpoint/2010/main" val="1789662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2" tIns="46581" rIns="93162" bIns="46581" rtlCol="0"/>
          <a:lstStyle>
            <a:lvl1pPr algn="l">
              <a:defRPr sz="1200"/>
            </a:lvl1pPr>
          </a:lstStyle>
          <a:p>
            <a:endParaRPr lang="en-JM"/>
          </a:p>
        </p:txBody>
      </p:sp>
      <p:sp>
        <p:nvSpPr>
          <p:cNvPr id="3" name="Date Placeholder 2"/>
          <p:cNvSpPr>
            <a:spLocks noGrp="1"/>
          </p:cNvSpPr>
          <p:nvPr>
            <p:ph type="dt" idx="1"/>
          </p:nvPr>
        </p:nvSpPr>
        <p:spPr>
          <a:xfrm>
            <a:off x="3970939" y="0"/>
            <a:ext cx="3037840" cy="464820"/>
          </a:xfrm>
          <a:prstGeom prst="rect">
            <a:avLst/>
          </a:prstGeom>
        </p:spPr>
        <p:txBody>
          <a:bodyPr vert="horz" lIns="93162" tIns="46581" rIns="93162" bIns="46581" rtlCol="0"/>
          <a:lstStyle>
            <a:lvl1pPr algn="r">
              <a:defRPr sz="1200"/>
            </a:lvl1pPr>
          </a:lstStyle>
          <a:p>
            <a:fld id="{7D7D0FC4-79A4-4CD6-9D21-6D2AFDDF42EC}" type="datetimeFigureOut">
              <a:rPr lang="en-JM" smtClean="0"/>
              <a:pPr/>
              <a:t>29/9/2019</a:t>
            </a:fld>
            <a:endParaRPr lang="en-JM"/>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2" tIns="46581" rIns="93162" bIns="46581" rtlCol="0" anchor="ctr"/>
          <a:lstStyle/>
          <a:p>
            <a:endParaRPr lang="en-JM"/>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2" tIns="46581" rIns="93162" bIns="465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6" name="Footer Placeholder 5"/>
          <p:cNvSpPr>
            <a:spLocks noGrp="1"/>
          </p:cNvSpPr>
          <p:nvPr>
            <p:ph type="ftr" sz="quarter" idx="4"/>
          </p:nvPr>
        </p:nvSpPr>
        <p:spPr>
          <a:xfrm>
            <a:off x="1" y="8829967"/>
            <a:ext cx="3037840" cy="464820"/>
          </a:xfrm>
          <a:prstGeom prst="rect">
            <a:avLst/>
          </a:prstGeom>
        </p:spPr>
        <p:txBody>
          <a:bodyPr vert="horz" lIns="93162" tIns="46581" rIns="93162" bIns="46581" rtlCol="0" anchor="b"/>
          <a:lstStyle>
            <a:lvl1pPr algn="l">
              <a:defRPr sz="1200"/>
            </a:lvl1pPr>
          </a:lstStyle>
          <a:p>
            <a:endParaRPr lang="en-JM"/>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2" tIns="46581" rIns="93162" bIns="46581" rtlCol="0" anchor="b"/>
          <a:lstStyle>
            <a:lvl1pPr algn="r">
              <a:defRPr sz="1200"/>
            </a:lvl1pPr>
          </a:lstStyle>
          <a:p>
            <a:fld id="{FEA829E4-7B8F-48ED-BCF8-1C0A3C644052}" type="slidenum">
              <a:rPr lang="en-JM" smtClean="0"/>
              <a:pPr/>
              <a:t>‹#›</a:t>
            </a:fld>
            <a:endParaRPr lang="en-JM"/>
          </a:p>
        </p:txBody>
      </p:sp>
    </p:spTree>
    <p:extLst>
      <p:ext uri="{BB962C8B-B14F-4D97-AF65-F5344CB8AC3E}">
        <p14:creationId xmlns:p14="http://schemas.microsoft.com/office/powerpoint/2010/main" val="487037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a:t>
            </a:fld>
            <a:endParaRPr lang="en-JM"/>
          </a:p>
        </p:txBody>
      </p:sp>
    </p:spTree>
    <p:extLst>
      <p:ext uri="{BB962C8B-B14F-4D97-AF65-F5344CB8AC3E}">
        <p14:creationId xmlns:p14="http://schemas.microsoft.com/office/powerpoint/2010/main" val="2449723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2</a:t>
            </a:fld>
            <a:endParaRPr lang="en-JM"/>
          </a:p>
        </p:txBody>
      </p:sp>
    </p:spTree>
    <p:extLst>
      <p:ext uri="{BB962C8B-B14F-4D97-AF65-F5344CB8AC3E}">
        <p14:creationId xmlns:p14="http://schemas.microsoft.com/office/powerpoint/2010/main" val="340172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3</a:t>
            </a:fld>
            <a:endParaRPr lang="en-JM"/>
          </a:p>
        </p:txBody>
      </p:sp>
    </p:spTree>
    <p:extLst>
      <p:ext uri="{BB962C8B-B14F-4D97-AF65-F5344CB8AC3E}">
        <p14:creationId xmlns:p14="http://schemas.microsoft.com/office/powerpoint/2010/main" val="4001339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5</a:t>
            </a:fld>
            <a:endParaRPr lang="en-JM"/>
          </a:p>
        </p:txBody>
      </p:sp>
    </p:spTree>
    <p:extLst>
      <p:ext uri="{BB962C8B-B14F-4D97-AF65-F5344CB8AC3E}">
        <p14:creationId xmlns:p14="http://schemas.microsoft.com/office/powerpoint/2010/main" val="519210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6</a:t>
            </a:fld>
            <a:endParaRPr lang="en-JM"/>
          </a:p>
        </p:txBody>
      </p:sp>
    </p:spTree>
    <p:extLst>
      <p:ext uri="{BB962C8B-B14F-4D97-AF65-F5344CB8AC3E}">
        <p14:creationId xmlns:p14="http://schemas.microsoft.com/office/powerpoint/2010/main" val="165070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7</a:t>
            </a:fld>
            <a:endParaRPr lang="en-JM"/>
          </a:p>
        </p:txBody>
      </p:sp>
    </p:spTree>
    <p:extLst>
      <p:ext uri="{BB962C8B-B14F-4D97-AF65-F5344CB8AC3E}">
        <p14:creationId xmlns:p14="http://schemas.microsoft.com/office/powerpoint/2010/main" val="1868844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8</a:t>
            </a:fld>
            <a:endParaRPr lang="en-JM"/>
          </a:p>
        </p:txBody>
      </p:sp>
    </p:spTree>
    <p:extLst>
      <p:ext uri="{BB962C8B-B14F-4D97-AF65-F5344CB8AC3E}">
        <p14:creationId xmlns:p14="http://schemas.microsoft.com/office/powerpoint/2010/main" val="2963550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kkk.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Date Placeholder 3"/>
          <p:cNvSpPr>
            <a:spLocks noGrp="1"/>
          </p:cNvSpPr>
          <p:nvPr>
            <p:ph type="dt" sz="half" idx="10"/>
          </p:nvPr>
        </p:nvSpPr>
        <p:spPr>
          <a:xfrm>
            <a:off x="6705600" y="133350"/>
            <a:ext cx="2133600" cy="273844"/>
          </a:xfrm>
          <a:prstGeom prst="rect">
            <a:avLst/>
          </a:prstGeom>
        </p:spPr>
        <p:txBody>
          <a:bodyPr/>
          <a:lstStyle/>
          <a:p>
            <a:fld id="{EB838B13-6924-4206-A10C-A3EC8F991326}" type="datetime1">
              <a:rPr lang="en-JM" smtClean="0"/>
              <a:pPr/>
              <a:t>29/9/2019</a:t>
            </a:fld>
            <a:endParaRPr lang="en-JM"/>
          </a:p>
        </p:txBody>
      </p:sp>
      <p:sp>
        <p:nvSpPr>
          <p:cNvPr id="8" name="Picture Placeholder 11"/>
          <p:cNvSpPr>
            <a:spLocks noGrp="1"/>
          </p:cNvSpPr>
          <p:nvPr>
            <p:ph type="pic" sz="quarter" idx="14"/>
          </p:nvPr>
        </p:nvSpPr>
        <p:spPr>
          <a:xfrm>
            <a:off x="0" y="0"/>
            <a:ext cx="9144000" cy="5143500"/>
          </a:xfrm>
        </p:spPr>
        <p:txBody>
          <a:bodyPr/>
          <a:lstStyle/>
          <a:p>
            <a:endParaRPr lang="en-US"/>
          </a:p>
        </p:txBody>
      </p:sp>
    </p:spTree>
    <p:extLst>
      <p:ext uri="{BB962C8B-B14F-4D97-AF65-F5344CB8AC3E}">
        <p14:creationId xmlns:p14="http://schemas.microsoft.com/office/powerpoint/2010/main" val="63253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6B0EA3E6-B1F8-4342-B502-7A7E840EC71C}" type="datetime1">
              <a:rPr lang="en-JM" smtClean="0"/>
              <a:pPr/>
              <a:t>29/9/2019</a:t>
            </a:fld>
            <a:endParaRPr lang="en-JM"/>
          </a:p>
        </p:txBody>
      </p:sp>
      <p:sp>
        <p:nvSpPr>
          <p:cNvPr id="7" name="Text Placeholder 13"/>
          <p:cNvSpPr>
            <a:spLocks noGrp="1"/>
          </p:cNvSpPr>
          <p:nvPr>
            <p:ph type="body" sz="quarter" idx="47"/>
          </p:nvPr>
        </p:nvSpPr>
        <p:spPr>
          <a:xfrm>
            <a:off x="989964" y="15589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8" name="Text Placeholder 13"/>
          <p:cNvSpPr>
            <a:spLocks noGrp="1"/>
          </p:cNvSpPr>
          <p:nvPr>
            <p:ph type="body" sz="quarter" idx="48"/>
          </p:nvPr>
        </p:nvSpPr>
        <p:spPr>
          <a:xfrm>
            <a:off x="990282" y="20923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9" name="Text Placeholder 13"/>
          <p:cNvSpPr>
            <a:spLocks noGrp="1"/>
          </p:cNvSpPr>
          <p:nvPr>
            <p:ph type="body" sz="quarter" idx="49"/>
          </p:nvPr>
        </p:nvSpPr>
        <p:spPr>
          <a:xfrm>
            <a:off x="990600" y="27019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10" name="Text Placeholder 13"/>
          <p:cNvSpPr>
            <a:spLocks noGrp="1"/>
          </p:cNvSpPr>
          <p:nvPr>
            <p:ph type="body" sz="quarter" idx="50"/>
          </p:nvPr>
        </p:nvSpPr>
        <p:spPr>
          <a:xfrm>
            <a:off x="990600" y="32353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11" name="Text Placeholder 13"/>
          <p:cNvSpPr>
            <a:spLocks noGrp="1"/>
          </p:cNvSpPr>
          <p:nvPr>
            <p:ph type="body" sz="quarter" idx="51"/>
          </p:nvPr>
        </p:nvSpPr>
        <p:spPr>
          <a:xfrm>
            <a:off x="990600" y="37687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12" name="Content Placeholder 6"/>
          <p:cNvSpPr>
            <a:spLocks noGrp="1"/>
          </p:cNvSpPr>
          <p:nvPr>
            <p:ph sz="quarter" idx="55" hasCustomPrompt="1"/>
          </p:nvPr>
        </p:nvSpPr>
        <p:spPr>
          <a:xfrm>
            <a:off x="533400" y="1504950"/>
            <a:ext cx="411480" cy="411480"/>
          </a:xfrm>
          <a:prstGeom prst="ellipse">
            <a:avLst/>
          </a:prstGeom>
          <a:solidFill>
            <a:srgbClr val="0070C0"/>
          </a:solidFill>
        </p:spPr>
        <p:txBody>
          <a:bodyPr anchor="ctr">
            <a:noAutofit/>
          </a:bodyPr>
          <a:lstStyle>
            <a:lvl1pPr marL="0" indent="0" algn="ctr">
              <a:buFontTx/>
              <a:buNone/>
              <a:defRPr sz="1400">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
        <p:nvSpPr>
          <p:cNvPr id="17" name="Text Placeholder 13"/>
          <p:cNvSpPr>
            <a:spLocks noGrp="1"/>
          </p:cNvSpPr>
          <p:nvPr>
            <p:ph type="body" sz="quarter" idx="60"/>
          </p:nvPr>
        </p:nvSpPr>
        <p:spPr>
          <a:xfrm>
            <a:off x="5181282" y="15589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18" name="Text Placeholder 13"/>
          <p:cNvSpPr>
            <a:spLocks noGrp="1"/>
          </p:cNvSpPr>
          <p:nvPr>
            <p:ph type="body" sz="quarter" idx="61"/>
          </p:nvPr>
        </p:nvSpPr>
        <p:spPr>
          <a:xfrm>
            <a:off x="5181600" y="20923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19" name="Text Placeholder 13"/>
          <p:cNvSpPr>
            <a:spLocks noGrp="1"/>
          </p:cNvSpPr>
          <p:nvPr>
            <p:ph type="body" sz="quarter" idx="62"/>
          </p:nvPr>
        </p:nvSpPr>
        <p:spPr>
          <a:xfrm>
            <a:off x="5181600" y="27019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20" name="Text Placeholder 13"/>
          <p:cNvSpPr>
            <a:spLocks noGrp="1"/>
          </p:cNvSpPr>
          <p:nvPr>
            <p:ph type="body" sz="quarter" idx="63"/>
          </p:nvPr>
        </p:nvSpPr>
        <p:spPr>
          <a:xfrm>
            <a:off x="5181600" y="32353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21" name="Text Placeholder 13"/>
          <p:cNvSpPr>
            <a:spLocks noGrp="1"/>
          </p:cNvSpPr>
          <p:nvPr>
            <p:ph type="body" sz="quarter" idx="64"/>
          </p:nvPr>
        </p:nvSpPr>
        <p:spPr>
          <a:xfrm>
            <a:off x="5181600" y="37687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27" name="Content Placeholder 6"/>
          <p:cNvSpPr>
            <a:spLocks noGrp="1"/>
          </p:cNvSpPr>
          <p:nvPr>
            <p:ph sz="quarter" idx="65" hasCustomPrompt="1"/>
          </p:nvPr>
        </p:nvSpPr>
        <p:spPr>
          <a:xfrm>
            <a:off x="533400" y="2053590"/>
            <a:ext cx="411480" cy="411480"/>
          </a:xfrm>
          <a:prstGeom prst="ellipse">
            <a:avLst/>
          </a:prstGeom>
          <a:solidFill>
            <a:srgbClr val="0070C0"/>
          </a:solidFill>
        </p:spPr>
        <p:txBody>
          <a:bodyPr anchor="ctr">
            <a:noAutofit/>
          </a:bodyPr>
          <a:lstStyle>
            <a:lvl1pPr marL="0" indent="0" algn="ctr">
              <a:buFontTx/>
              <a:buNone/>
              <a:defRPr sz="1400">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
        <p:nvSpPr>
          <p:cNvPr id="28" name="Content Placeholder 6"/>
          <p:cNvSpPr>
            <a:spLocks noGrp="1"/>
          </p:cNvSpPr>
          <p:nvPr>
            <p:ph sz="quarter" idx="66" hasCustomPrompt="1"/>
          </p:nvPr>
        </p:nvSpPr>
        <p:spPr>
          <a:xfrm>
            <a:off x="533400" y="2647950"/>
            <a:ext cx="411480" cy="411480"/>
          </a:xfrm>
          <a:prstGeom prst="ellipse">
            <a:avLst/>
          </a:prstGeom>
          <a:solidFill>
            <a:srgbClr val="0070C0"/>
          </a:solidFill>
        </p:spPr>
        <p:txBody>
          <a:bodyPr anchor="ctr">
            <a:noAutofit/>
          </a:bodyPr>
          <a:lstStyle>
            <a:lvl1pPr marL="0" indent="0" algn="ctr">
              <a:buFontTx/>
              <a:buNone/>
              <a:defRPr sz="1400">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
        <p:nvSpPr>
          <p:cNvPr id="29" name="Content Placeholder 6"/>
          <p:cNvSpPr>
            <a:spLocks noGrp="1"/>
          </p:cNvSpPr>
          <p:nvPr>
            <p:ph sz="quarter" idx="67" hasCustomPrompt="1"/>
          </p:nvPr>
        </p:nvSpPr>
        <p:spPr>
          <a:xfrm>
            <a:off x="533400" y="3181350"/>
            <a:ext cx="411480" cy="411480"/>
          </a:xfrm>
          <a:prstGeom prst="ellipse">
            <a:avLst/>
          </a:prstGeom>
          <a:solidFill>
            <a:srgbClr val="0070C0"/>
          </a:solidFill>
        </p:spPr>
        <p:txBody>
          <a:bodyPr anchor="ctr">
            <a:noAutofit/>
          </a:bodyPr>
          <a:lstStyle>
            <a:lvl1pPr marL="0" indent="0" algn="ctr">
              <a:buFontTx/>
              <a:buNone/>
              <a:defRPr sz="1400">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
        <p:nvSpPr>
          <p:cNvPr id="30" name="Content Placeholder 6"/>
          <p:cNvSpPr>
            <a:spLocks noGrp="1"/>
          </p:cNvSpPr>
          <p:nvPr>
            <p:ph sz="quarter" idx="68" hasCustomPrompt="1"/>
          </p:nvPr>
        </p:nvSpPr>
        <p:spPr>
          <a:xfrm>
            <a:off x="533400" y="3714750"/>
            <a:ext cx="411480" cy="411480"/>
          </a:xfrm>
          <a:prstGeom prst="ellipse">
            <a:avLst/>
          </a:prstGeom>
          <a:solidFill>
            <a:srgbClr val="0070C0"/>
          </a:solidFill>
        </p:spPr>
        <p:txBody>
          <a:bodyPr anchor="ctr">
            <a:noAutofit/>
          </a:bodyPr>
          <a:lstStyle>
            <a:lvl1pPr marL="0" indent="0" algn="ctr">
              <a:buFontTx/>
              <a:buNone/>
              <a:defRPr sz="1400">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
        <p:nvSpPr>
          <p:cNvPr id="31" name="Content Placeholder 6"/>
          <p:cNvSpPr>
            <a:spLocks noGrp="1"/>
          </p:cNvSpPr>
          <p:nvPr>
            <p:ph sz="quarter" idx="69" hasCustomPrompt="1"/>
          </p:nvPr>
        </p:nvSpPr>
        <p:spPr>
          <a:xfrm>
            <a:off x="4693920" y="1504950"/>
            <a:ext cx="411480" cy="411480"/>
          </a:xfrm>
          <a:prstGeom prst="ellipse">
            <a:avLst/>
          </a:prstGeom>
          <a:solidFill>
            <a:srgbClr val="0070C0"/>
          </a:solidFill>
        </p:spPr>
        <p:txBody>
          <a:bodyPr anchor="ctr">
            <a:noAutofit/>
          </a:bodyPr>
          <a:lstStyle>
            <a:lvl1pPr marL="0" indent="0" algn="ctr">
              <a:buFontTx/>
              <a:buNone/>
              <a:defRPr sz="1400">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
        <p:nvSpPr>
          <p:cNvPr id="32" name="Content Placeholder 6"/>
          <p:cNvSpPr>
            <a:spLocks noGrp="1"/>
          </p:cNvSpPr>
          <p:nvPr>
            <p:ph sz="quarter" idx="70" hasCustomPrompt="1"/>
          </p:nvPr>
        </p:nvSpPr>
        <p:spPr>
          <a:xfrm>
            <a:off x="4693920" y="2053590"/>
            <a:ext cx="411480" cy="411480"/>
          </a:xfrm>
          <a:prstGeom prst="ellipse">
            <a:avLst/>
          </a:prstGeom>
          <a:solidFill>
            <a:srgbClr val="0070C0"/>
          </a:solidFill>
        </p:spPr>
        <p:txBody>
          <a:bodyPr anchor="ctr">
            <a:noAutofit/>
          </a:bodyPr>
          <a:lstStyle>
            <a:lvl1pPr marL="0" indent="0" algn="ctr">
              <a:buFontTx/>
              <a:buNone/>
              <a:defRPr sz="1400">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
        <p:nvSpPr>
          <p:cNvPr id="33" name="Content Placeholder 6"/>
          <p:cNvSpPr>
            <a:spLocks noGrp="1"/>
          </p:cNvSpPr>
          <p:nvPr>
            <p:ph sz="quarter" idx="71" hasCustomPrompt="1"/>
          </p:nvPr>
        </p:nvSpPr>
        <p:spPr>
          <a:xfrm>
            <a:off x="4693920" y="2647950"/>
            <a:ext cx="411480" cy="411480"/>
          </a:xfrm>
          <a:prstGeom prst="ellipse">
            <a:avLst/>
          </a:prstGeom>
          <a:solidFill>
            <a:srgbClr val="0070C0"/>
          </a:solidFill>
        </p:spPr>
        <p:txBody>
          <a:bodyPr anchor="ctr">
            <a:noAutofit/>
          </a:bodyPr>
          <a:lstStyle>
            <a:lvl1pPr marL="0" indent="0" algn="ctr">
              <a:buFontTx/>
              <a:buNone/>
              <a:defRPr sz="1400">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
        <p:nvSpPr>
          <p:cNvPr id="34" name="Content Placeholder 6"/>
          <p:cNvSpPr>
            <a:spLocks noGrp="1"/>
          </p:cNvSpPr>
          <p:nvPr>
            <p:ph sz="quarter" idx="72" hasCustomPrompt="1"/>
          </p:nvPr>
        </p:nvSpPr>
        <p:spPr>
          <a:xfrm>
            <a:off x="4693920" y="3181350"/>
            <a:ext cx="411480" cy="411480"/>
          </a:xfrm>
          <a:prstGeom prst="ellipse">
            <a:avLst/>
          </a:prstGeom>
          <a:solidFill>
            <a:srgbClr val="0070C0"/>
          </a:solidFill>
        </p:spPr>
        <p:txBody>
          <a:bodyPr anchor="ctr">
            <a:noAutofit/>
          </a:bodyPr>
          <a:lstStyle>
            <a:lvl1pPr marL="0" indent="0" algn="ctr">
              <a:buFontTx/>
              <a:buNone/>
              <a:defRPr sz="1400">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
        <p:nvSpPr>
          <p:cNvPr id="35" name="Content Placeholder 6"/>
          <p:cNvSpPr>
            <a:spLocks noGrp="1"/>
          </p:cNvSpPr>
          <p:nvPr>
            <p:ph sz="quarter" idx="73" hasCustomPrompt="1"/>
          </p:nvPr>
        </p:nvSpPr>
        <p:spPr>
          <a:xfrm>
            <a:off x="4693920" y="3714750"/>
            <a:ext cx="411480" cy="411480"/>
          </a:xfrm>
          <a:prstGeom prst="ellipse">
            <a:avLst/>
          </a:prstGeom>
          <a:solidFill>
            <a:srgbClr val="0070C0"/>
          </a:solidFill>
        </p:spPr>
        <p:txBody>
          <a:bodyPr anchor="ctr">
            <a:noAutofit/>
          </a:bodyPr>
          <a:lstStyle>
            <a:lvl1pPr marL="0" indent="0" algn="ctr">
              <a:buFontTx/>
              <a:buNone/>
              <a:defRPr sz="1400">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
        <p:nvSpPr>
          <p:cNvPr id="36"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a:ea typeface="Open Sans" panose="020B0606030504020204" pitchFamily="34" charset="0"/>
                <a:cs typeface="Open Sans Light"/>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889010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6B0EA3E6-B1F8-4342-B502-7A7E840EC71C}" type="datetime1">
              <a:rPr lang="en-JM" smtClean="0"/>
              <a:pPr/>
              <a:t>29/9/2019</a:t>
            </a:fld>
            <a:endParaRPr lang="en-JM"/>
          </a:p>
        </p:txBody>
      </p:sp>
      <p:sp>
        <p:nvSpPr>
          <p:cNvPr id="7" name="Text Placeholder 13"/>
          <p:cNvSpPr>
            <a:spLocks noGrp="1"/>
          </p:cNvSpPr>
          <p:nvPr>
            <p:ph type="body" sz="quarter" idx="47"/>
          </p:nvPr>
        </p:nvSpPr>
        <p:spPr>
          <a:xfrm>
            <a:off x="989964" y="15589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8" name="Text Placeholder 13"/>
          <p:cNvSpPr>
            <a:spLocks noGrp="1"/>
          </p:cNvSpPr>
          <p:nvPr>
            <p:ph type="body" sz="quarter" idx="48"/>
          </p:nvPr>
        </p:nvSpPr>
        <p:spPr>
          <a:xfrm>
            <a:off x="990282" y="20923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9" name="Text Placeholder 13"/>
          <p:cNvSpPr>
            <a:spLocks noGrp="1"/>
          </p:cNvSpPr>
          <p:nvPr>
            <p:ph type="body" sz="quarter" idx="49"/>
          </p:nvPr>
        </p:nvSpPr>
        <p:spPr>
          <a:xfrm>
            <a:off x="990600" y="27019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10" name="Text Placeholder 13"/>
          <p:cNvSpPr>
            <a:spLocks noGrp="1"/>
          </p:cNvSpPr>
          <p:nvPr>
            <p:ph type="body" sz="quarter" idx="50"/>
          </p:nvPr>
        </p:nvSpPr>
        <p:spPr>
          <a:xfrm>
            <a:off x="990600" y="32353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11" name="Text Placeholder 13"/>
          <p:cNvSpPr>
            <a:spLocks noGrp="1"/>
          </p:cNvSpPr>
          <p:nvPr>
            <p:ph type="body" sz="quarter" idx="51"/>
          </p:nvPr>
        </p:nvSpPr>
        <p:spPr>
          <a:xfrm>
            <a:off x="990600" y="37687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17" name="Text Placeholder 13"/>
          <p:cNvSpPr>
            <a:spLocks noGrp="1"/>
          </p:cNvSpPr>
          <p:nvPr>
            <p:ph type="body" sz="quarter" idx="60"/>
          </p:nvPr>
        </p:nvSpPr>
        <p:spPr>
          <a:xfrm>
            <a:off x="5181282" y="15589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18" name="Text Placeholder 13"/>
          <p:cNvSpPr>
            <a:spLocks noGrp="1"/>
          </p:cNvSpPr>
          <p:nvPr>
            <p:ph type="body" sz="quarter" idx="61"/>
          </p:nvPr>
        </p:nvSpPr>
        <p:spPr>
          <a:xfrm>
            <a:off x="5181600" y="20923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19" name="Text Placeholder 13"/>
          <p:cNvSpPr>
            <a:spLocks noGrp="1"/>
          </p:cNvSpPr>
          <p:nvPr>
            <p:ph type="body" sz="quarter" idx="62"/>
          </p:nvPr>
        </p:nvSpPr>
        <p:spPr>
          <a:xfrm>
            <a:off x="5181600" y="27019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20" name="Text Placeholder 13"/>
          <p:cNvSpPr>
            <a:spLocks noGrp="1"/>
          </p:cNvSpPr>
          <p:nvPr>
            <p:ph type="body" sz="quarter" idx="63"/>
          </p:nvPr>
        </p:nvSpPr>
        <p:spPr>
          <a:xfrm>
            <a:off x="5181600" y="32353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21" name="Text Placeholder 13"/>
          <p:cNvSpPr>
            <a:spLocks noGrp="1"/>
          </p:cNvSpPr>
          <p:nvPr>
            <p:ph type="body" sz="quarter" idx="64"/>
          </p:nvPr>
        </p:nvSpPr>
        <p:spPr>
          <a:xfrm>
            <a:off x="5181600" y="37687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22"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050" b="1">
                <a:solidFill>
                  <a:srgbClr val="595959"/>
                </a:solidFill>
                <a:latin typeface="Open Sans Light"/>
                <a:ea typeface="Open Sans" panose="020B0606030504020204" pitchFamily="34" charset="0"/>
                <a:cs typeface="Open Sans Light"/>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964456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85750"/>
            <a:ext cx="5715000" cy="857250"/>
          </a:xfrm>
        </p:spPr>
        <p:txBody>
          <a:bodyPr/>
          <a:lstStyle>
            <a:lvl1pPr algn="l">
              <a:defRPr/>
            </a:lvl1pPr>
          </a:lstStyle>
          <a:p>
            <a:r>
              <a:rPr lang="en-US" smtClean="0"/>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1EFD8319-F131-433F-8578-8130D201B41F}" type="datetime1">
              <a:rPr lang="en-JM" smtClean="0"/>
              <a:pPr/>
              <a:t>29/9/2019</a:t>
            </a:fld>
            <a:endParaRPr lang="en-JM"/>
          </a:p>
        </p:txBody>
      </p:sp>
      <p:sp>
        <p:nvSpPr>
          <p:cNvPr id="13" name="Rectangle 12"/>
          <p:cNvSpPr/>
          <p:nvPr userDrawn="1"/>
        </p:nvSpPr>
        <p:spPr>
          <a:xfrm>
            <a:off x="0" y="0"/>
            <a:ext cx="2438400" cy="5162550"/>
          </a:xfrm>
          <a:prstGeom prst="rect">
            <a:avLst/>
          </a:prstGeom>
          <a:solidFill>
            <a:srgbClr val="363D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a:spLocks noChangeAspect="1"/>
          </p:cNvSpPr>
          <p:nvPr userDrawn="1"/>
        </p:nvSpPr>
        <p:spPr>
          <a:xfrm>
            <a:off x="769201" y="438150"/>
            <a:ext cx="899999" cy="899999"/>
          </a:xfrm>
          <a:prstGeom prst="ellipse">
            <a:avLst/>
          </a:prstGeom>
          <a:noFill/>
          <a:ln>
            <a:solidFill>
              <a:srgbClr val="424C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Picture Placeholder 6"/>
          <p:cNvSpPr>
            <a:spLocks noGrp="1"/>
          </p:cNvSpPr>
          <p:nvPr>
            <p:ph type="pic" sz="quarter" idx="24"/>
          </p:nvPr>
        </p:nvSpPr>
        <p:spPr>
          <a:xfrm>
            <a:off x="839724" y="508673"/>
            <a:ext cx="758952" cy="758952"/>
          </a:xfrm>
          <a:prstGeom prst="ellipse">
            <a:avLst/>
          </a:prstGeom>
        </p:spPr>
        <p:txBody>
          <a:bodyPr>
            <a:normAutofit/>
          </a:bodyPr>
          <a:lstStyle>
            <a:lvl1pPr marL="0" indent="0">
              <a:buFontTx/>
              <a:buNone/>
              <a:defRPr sz="900">
                <a:solidFill>
                  <a:schemeClr val="bg1"/>
                </a:solidFill>
              </a:defRPr>
            </a:lvl1pPr>
          </a:lstStyle>
          <a:p>
            <a:endParaRPr lang="en-JM" dirty="0"/>
          </a:p>
        </p:txBody>
      </p:sp>
      <p:sp>
        <p:nvSpPr>
          <p:cNvPr id="10" name="Text Placeholder 17"/>
          <p:cNvSpPr>
            <a:spLocks noGrp="1"/>
          </p:cNvSpPr>
          <p:nvPr>
            <p:ph type="body" sz="quarter" idx="23"/>
          </p:nvPr>
        </p:nvSpPr>
        <p:spPr>
          <a:xfrm>
            <a:off x="28194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691132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5715000" cy="857250"/>
          </a:xfrm>
        </p:spPr>
        <p:txBody>
          <a:bodyPr/>
          <a:lstStyle>
            <a:lvl1pPr algn="l">
              <a:defRPr/>
            </a:lvl1pPr>
          </a:lstStyle>
          <a:p>
            <a:r>
              <a:rPr lang="en-US" dirty="0" smtClean="0"/>
              <a:t>Click to edit Master title style</a:t>
            </a:r>
            <a:endParaRPr lang="en-JM" dirty="0"/>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1EFD8319-F131-433F-8578-8130D201B41F}" type="datetime1">
              <a:rPr lang="en-JM" smtClean="0"/>
              <a:pPr/>
              <a:t>29/9/2019</a:t>
            </a:fld>
            <a:endParaRPr lang="en-JM"/>
          </a:p>
        </p:txBody>
      </p:sp>
      <p:sp>
        <p:nvSpPr>
          <p:cNvPr id="10" name="Rectangle 9"/>
          <p:cNvSpPr/>
          <p:nvPr userDrawn="1"/>
        </p:nvSpPr>
        <p:spPr>
          <a:xfrm>
            <a:off x="5486400" y="0"/>
            <a:ext cx="3657600" cy="5143500"/>
          </a:xfrm>
          <a:prstGeom prst="rect">
            <a:avLst/>
          </a:prstGeom>
          <a:solidFill>
            <a:srgbClr val="0C4D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5566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idx="1"/>
          </p:nvPr>
        </p:nvSpPr>
        <p:spPr>
          <a:xfrm>
            <a:off x="457200" y="1200153"/>
            <a:ext cx="8229600" cy="33527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3C9470E5-F634-443A-AA79-AAF32FFFEDDA}" type="datetime1">
              <a:rPr lang="en-JM" smtClean="0"/>
              <a:pPr/>
              <a:t>29/9/2019</a:t>
            </a:fld>
            <a:endParaRPr lang="en-JM"/>
          </a:p>
        </p:txBody>
      </p:sp>
      <p:sp>
        <p:nvSpPr>
          <p:cNvPr id="8"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188825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400" b="1" kern="1200" smtClean="0">
                <a:solidFill>
                  <a:srgbClr val="C0940A"/>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smtClean="0"/>
              <a:t>Click to edit Master title style</a:t>
            </a:r>
            <a:endParaRPr lang="en-JM" dirty="0"/>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369213CF-9261-4AD7-BDC8-B86648E51819}" type="datetime1">
              <a:rPr lang="en-JM" smtClean="0"/>
              <a:pPr/>
              <a:t>29/9/2019</a:t>
            </a:fld>
            <a:endParaRPr lang="en-JM"/>
          </a:p>
        </p:txBody>
      </p:sp>
      <p:sp>
        <p:nvSpPr>
          <p:cNvPr id="8" name="Text Placeholder 2"/>
          <p:cNvSpPr>
            <a:spLocks noGrp="1"/>
          </p:cNvSpPr>
          <p:nvPr>
            <p:ph type="body" sz="quarter" idx="33"/>
          </p:nvPr>
        </p:nvSpPr>
        <p:spPr>
          <a:xfrm>
            <a:off x="838200" y="1459230"/>
            <a:ext cx="2133600" cy="274320"/>
          </a:xfrm>
        </p:spPr>
        <p:txBody>
          <a:bodyPr>
            <a:noAutofit/>
          </a:bodyPr>
          <a:lstStyle>
            <a:lvl1pPr marL="0" indent="0">
              <a:buNone/>
              <a:defRPr sz="1200">
                <a:solidFill>
                  <a:srgbClr val="424C53"/>
                </a:solidFill>
                <a:latin typeface="+mj-lt"/>
              </a:defRPr>
            </a:lvl1pPr>
          </a:lstStyle>
          <a:p>
            <a:pPr lvl="0"/>
            <a:endParaRPr lang="en-JM" dirty="0"/>
          </a:p>
        </p:txBody>
      </p:sp>
      <p:sp>
        <p:nvSpPr>
          <p:cNvPr id="9" name="Text Placeholder 14"/>
          <p:cNvSpPr>
            <a:spLocks noGrp="1"/>
          </p:cNvSpPr>
          <p:nvPr>
            <p:ph type="body" sz="quarter" idx="34"/>
          </p:nvPr>
        </p:nvSpPr>
        <p:spPr>
          <a:xfrm>
            <a:off x="838200" y="1657350"/>
            <a:ext cx="2819400" cy="609600"/>
          </a:xfrm>
        </p:spPr>
        <p:txBody>
          <a:bodyPr>
            <a:normAutofit/>
          </a:bodyPr>
          <a:lstStyle>
            <a:lvl1pPr marL="0" indent="0">
              <a:buFontTx/>
              <a:buNone/>
              <a:defRPr sz="1100">
                <a:solidFill>
                  <a:schemeClr val="tx1">
                    <a:lumMod val="65000"/>
                    <a:lumOff val="35000"/>
                  </a:schemeClr>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0" name="Text Placeholder 2"/>
          <p:cNvSpPr>
            <a:spLocks noGrp="1"/>
          </p:cNvSpPr>
          <p:nvPr>
            <p:ph type="body" sz="quarter" idx="35"/>
          </p:nvPr>
        </p:nvSpPr>
        <p:spPr>
          <a:xfrm>
            <a:off x="838200" y="2526030"/>
            <a:ext cx="2133600" cy="274320"/>
          </a:xfrm>
        </p:spPr>
        <p:txBody>
          <a:bodyPr>
            <a:noAutofit/>
          </a:bodyPr>
          <a:lstStyle>
            <a:lvl1pPr marL="0" indent="0">
              <a:buNone/>
              <a:defRPr sz="1200">
                <a:solidFill>
                  <a:srgbClr val="424C53"/>
                </a:solidFill>
                <a:latin typeface="+mj-lt"/>
              </a:defRPr>
            </a:lvl1pPr>
          </a:lstStyle>
          <a:p>
            <a:pPr lvl="0"/>
            <a:endParaRPr lang="en-JM" dirty="0"/>
          </a:p>
        </p:txBody>
      </p:sp>
      <p:sp>
        <p:nvSpPr>
          <p:cNvPr id="11" name="Text Placeholder 14"/>
          <p:cNvSpPr>
            <a:spLocks noGrp="1"/>
          </p:cNvSpPr>
          <p:nvPr>
            <p:ph type="body" sz="quarter" idx="36"/>
          </p:nvPr>
        </p:nvSpPr>
        <p:spPr>
          <a:xfrm>
            <a:off x="838200" y="2724150"/>
            <a:ext cx="2819400" cy="609600"/>
          </a:xfrm>
        </p:spPr>
        <p:txBody>
          <a:bodyPr>
            <a:normAutofit/>
          </a:bodyPr>
          <a:lstStyle>
            <a:lvl1pPr marL="0" indent="0">
              <a:buFontTx/>
              <a:buNone/>
              <a:defRPr sz="1100">
                <a:solidFill>
                  <a:schemeClr val="tx1">
                    <a:lumMod val="65000"/>
                    <a:lumOff val="35000"/>
                  </a:schemeClr>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2" name="Text Placeholder 2"/>
          <p:cNvSpPr>
            <a:spLocks noGrp="1"/>
          </p:cNvSpPr>
          <p:nvPr>
            <p:ph type="body" sz="quarter" idx="37"/>
          </p:nvPr>
        </p:nvSpPr>
        <p:spPr>
          <a:xfrm>
            <a:off x="838200" y="3592830"/>
            <a:ext cx="2133600" cy="274320"/>
          </a:xfrm>
        </p:spPr>
        <p:txBody>
          <a:bodyPr>
            <a:noAutofit/>
          </a:bodyPr>
          <a:lstStyle>
            <a:lvl1pPr marL="0" indent="0">
              <a:buNone/>
              <a:defRPr sz="1200">
                <a:solidFill>
                  <a:srgbClr val="424C53"/>
                </a:solidFill>
                <a:latin typeface="+mj-lt"/>
              </a:defRPr>
            </a:lvl1pPr>
          </a:lstStyle>
          <a:p>
            <a:pPr lvl="0"/>
            <a:endParaRPr lang="en-JM" dirty="0"/>
          </a:p>
        </p:txBody>
      </p:sp>
      <p:sp>
        <p:nvSpPr>
          <p:cNvPr id="13" name="Text Placeholder 14"/>
          <p:cNvSpPr>
            <a:spLocks noGrp="1"/>
          </p:cNvSpPr>
          <p:nvPr>
            <p:ph type="body" sz="quarter" idx="38"/>
          </p:nvPr>
        </p:nvSpPr>
        <p:spPr>
          <a:xfrm>
            <a:off x="838200" y="3790950"/>
            <a:ext cx="2819400" cy="609600"/>
          </a:xfrm>
        </p:spPr>
        <p:txBody>
          <a:bodyPr>
            <a:normAutofit/>
          </a:bodyPr>
          <a:lstStyle>
            <a:lvl1pPr marL="0" indent="0">
              <a:buFontTx/>
              <a:buNone/>
              <a:defRPr sz="1100">
                <a:solidFill>
                  <a:schemeClr val="tx1">
                    <a:lumMod val="65000"/>
                    <a:lumOff val="35000"/>
                  </a:schemeClr>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5"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424369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79E1ABC2-8FE6-42A7-9A1D-411A67E880C5}" type="datetime1">
              <a:rPr lang="en-JM" smtClean="0"/>
              <a:pPr/>
              <a:t>29/9/2019</a:t>
            </a:fld>
            <a:endParaRPr lang="en-JM"/>
          </a:p>
        </p:txBody>
      </p:sp>
      <p:sp>
        <p:nvSpPr>
          <p:cNvPr id="7" name="Picture Placeholder 3"/>
          <p:cNvSpPr>
            <a:spLocks noGrp="1"/>
          </p:cNvSpPr>
          <p:nvPr>
            <p:ph type="pic" sz="quarter" idx="56"/>
          </p:nvPr>
        </p:nvSpPr>
        <p:spPr>
          <a:xfrm>
            <a:off x="533400" y="1581150"/>
            <a:ext cx="2133600" cy="1219200"/>
          </a:xfrm>
        </p:spPr>
        <p:txBody>
          <a:bodyPr>
            <a:normAutofit/>
          </a:bodyPr>
          <a:lstStyle>
            <a:lvl1pPr marL="0" indent="0">
              <a:buFontTx/>
              <a:buNone/>
              <a:defRPr sz="1100">
                <a:solidFill>
                  <a:srgbClr val="17252F"/>
                </a:solidFill>
              </a:defRPr>
            </a:lvl1pPr>
          </a:lstStyle>
          <a:p>
            <a:endParaRPr lang="en-JM"/>
          </a:p>
        </p:txBody>
      </p:sp>
      <p:sp>
        <p:nvSpPr>
          <p:cNvPr id="8" name="Picture Placeholder 3"/>
          <p:cNvSpPr>
            <a:spLocks noGrp="1"/>
          </p:cNvSpPr>
          <p:nvPr>
            <p:ph type="pic" sz="quarter" idx="57"/>
          </p:nvPr>
        </p:nvSpPr>
        <p:spPr>
          <a:xfrm>
            <a:off x="2760662" y="1581150"/>
            <a:ext cx="2133600" cy="1219200"/>
          </a:xfrm>
        </p:spPr>
        <p:txBody>
          <a:bodyPr>
            <a:normAutofit/>
          </a:bodyPr>
          <a:lstStyle>
            <a:lvl1pPr marL="0" indent="0">
              <a:buFontTx/>
              <a:buNone/>
              <a:defRPr sz="1100">
                <a:solidFill>
                  <a:srgbClr val="17252F"/>
                </a:solidFill>
              </a:defRPr>
            </a:lvl1pPr>
          </a:lstStyle>
          <a:p>
            <a:endParaRPr lang="en-JM"/>
          </a:p>
        </p:txBody>
      </p:sp>
      <p:sp>
        <p:nvSpPr>
          <p:cNvPr id="9" name="Picture Placeholder 3"/>
          <p:cNvSpPr>
            <a:spLocks noGrp="1"/>
          </p:cNvSpPr>
          <p:nvPr>
            <p:ph type="pic" sz="quarter" idx="58"/>
          </p:nvPr>
        </p:nvSpPr>
        <p:spPr>
          <a:xfrm>
            <a:off x="533400" y="2876550"/>
            <a:ext cx="2133600" cy="1219200"/>
          </a:xfrm>
        </p:spPr>
        <p:txBody>
          <a:bodyPr>
            <a:normAutofit/>
          </a:bodyPr>
          <a:lstStyle>
            <a:lvl1pPr marL="0" indent="0">
              <a:buFontTx/>
              <a:buNone/>
              <a:defRPr sz="1100">
                <a:solidFill>
                  <a:srgbClr val="17252F"/>
                </a:solidFill>
              </a:defRPr>
            </a:lvl1pPr>
          </a:lstStyle>
          <a:p>
            <a:endParaRPr lang="en-JM"/>
          </a:p>
        </p:txBody>
      </p:sp>
      <p:sp>
        <p:nvSpPr>
          <p:cNvPr id="10" name="Picture Placeholder 3"/>
          <p:cNvSpPr>
            <a:spLocks noGrp="1"/>
          </p:cNvSpPr>
          <p:nvPr>
            <p:ph type="pic" sz="quarter" idx="59"/>
          </p:nvPr>
        </p:nvSpPr>
        <p:spPr>
          <a:xfrm>
            <a:off x="2760662" y="2876550"/>
            <a:ext cx="2133600" cy="1219200"/>
          </a:xfrm>
        </p:spPr>
        <p:txBody>
          <a:bodyPr>
            <a:normAutofit/>
          </a:bodyPr>
          <a:lstStyle>
            <a:lvl1pPr marL="0" indent="0">
              <a:buFontTx/>
              <a:buNone/>
              <a:defRPr sz="1100">
                <a:solidFill>
                  <a:srgbClr val="17252F"/>
                </a:solidFill>
              </a:defRPr>
            </a:lvl1pPr>
          </a:lstStyle>
          <a:p>
            <a:endParaRPr lang="en-JM"/>
          </a:p>
        </p:txBody>
      </p:sp>
      <p:sp>
        <p:nvSpPr>
          <p:cNvPr id="12"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060513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C4DA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mtClean="0"/>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79E1ABC2-8FE6-42A7-9A1D-411A67E880C5}" type="datetime1">
              <a:rPr lang="en-JM" smtClean="0"/>
              <a:pPr/>
              <a:t>29/9/2019</a:t>
            </a:fld>
            <a:endParaRPr lang="en-JM"/>
          </a:p>
        </p:txBody>
      </p:sp>
      <p:sp>
        <p:nvSpPr>
          <p:cNvPr id="12"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24" name="Rectangle 23"/>
          <p:cNvSpPr/>
          <p:nvPr userDrawn="1"/>
        </p:nvSpPr>
        <p:spPr>
          <a:xfrm>
            <a:off x="0" y="1520190"/>
            <a:ext cx="2286000" cy="228600"/>
          </a:xfrm>
          <a:prstGeom prst="rect">
            <a:avLst/>
          </a:prstGeom>
          <a:solidFill>
            <a:srgbClr val="CFD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tx1">
                  <a:lumMod val="65000"/>
                  <a:lumOff val="35000"/>
                </a:schemeClr>
              </a:solidFill>
            </a:endParaRPr>
          </a:p>
        </p:txBody>
      </p:sp>
      <p:sp>
        <p:nvSpPr>
          <p:cNvPr id="25" name="Rectangle 24"/>
          <p:cNvSpPr/>
          <p:nvPr userDrawn="1"/>
        </p:nvSpPr>
        <p:spPr>
          <a:xfrm>
            <a:off x="2286000" y="1520190"/>
            <a:ext cx="2286000" cy="228600"/>
          </a:xfrm>
          <a:prstGeom prst="rect">
            <a:avLst/>
          </a:prstGeom>
          <a:solidFill>
            <a:srgbClr val="576A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endParaRPr>
          </a:p>
        </p:txBody>
      </p:sp>
      <p:sp>
        <p:nvSpPr>
          <p:cNvPr id="26" name="Rectangle 25"/>
          <p:cNvSpPr/>
          <p:nvPr userDrawn="1"/>
        </p:nvSpPr>
        <p:spPr>
          <a:xfrm>
            <a:off x="4572000" y="1520190"/>
            <a:ext cx="2286000" cy="228600"/>
          </a:xfrm>
          <a:prstGeom prst="rect">
            <a:avLst/>
          </a:prstGeom>
          <a:solidFill>
            <a:srgbClr val="1098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rgbClr val="FFFFFF"/>
              </a:solidFill>
            </a:endParaRPr>
          </a:p>
        </p:txBody>
      </p:sp>
      <p:sp>
        <p:nvSpPr>
          <p:cNvPr id="27" name="Rectangle 26"/>
          <p:cNvSpPr/>
          <p:nvPr userDrawn="1"/>
        </p:nvSpPr>
        <p:spPr>
          <a:xfrm>
            <a:off x="6858000" y="1520190"/>
            <a:ext cx="2286000" cy="228600"/>
          </a:xfrm>
          <a:prstGeom prst="rect">
            <a:avLst/>
          </a:prstGeom>
          <a:solidFill>
            <a:srgbClr val="0C4D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rgbClr val="FFFFFF"/>
              </a:solidFill>
            </a:endParaRPr>
          </a:p>
        </p:txBody>
      </p:sp>
      <p:sp>
        <p:nvSpPr>
          <p:cNvPr id="28" name="Picture Placeholder 27"/>
          <p:cNvSpPr>
            <a:spLocks noGrp="1"/>
          </p:cNvSpPr>
          <p:nvPr>
            <p:ph type="pic" sz="quarter" idx="24"/>
          </p:nvPr>
        </p:nvSpPr>
        <p:spPr>
          <a:xfrm>
            <a:off x="0" y="1749742"/>
            <a:ext cx="2276856" cy="1309688"/>
          </a:xfrm>
        </p:spPr>
        <p:txBody>
          <a:bodyPr/>
          <a:lstStyle/>
          <a:p>
            <a:endParaRPr lang="en-JM"/>
          </a:p>
        </p:txBody>
      </p:sp>
      <p:sp>
        <p:nvSpPr>
          <p:cNvPr id="30" name="Picture Placeholder 27"/>
          <p:cNvSpPr>
            <a:spLocks noGrp="1"/>
          </p:cNvSpPr>
          <p:nvPr>
            <p:ph type="pic" sz="quarter" idx="25"/>
          </p:nvPr>
        </p:nvSpPr>
        <p:spPr>
          <a:xfrm>
            <a:off x="2286000" y="1749742"/>
            <a:ext cx="2276856" cy="1309688"/>
          </a:xfrm>
        </p:spPr>
        <p:txBody>
          <a:bodyPr/>
          <a:lstStyle/>
          <a:p>
            <a:endParaRPr lang="en-JM"/>
          </a:p>
        </p:txBody>
      </p:sp>
      <p:sp>
        <p:nvSpPr>
          <p:cNvPr id="31" name="Picture Placeholder 27"/>
          <p:cNvSpPr>
            <a:spLocks noGrp="1"/>
          </p:cNvSpPr>
          <p:nvPr>
            <p:ph type="pic" sz="quarter" idx="26"/>
          </p:nvPr>
        </p:nvSpPr>
        <p:spPr>
          <a:xfrm>
            <a:off x="4572000" y="1748790"/>
            <a:ext cx="2276856" cy="1309688"/>
          </a:xfrm>
        </p:spPr>
        <p:txBody>
          <a:bodyPr/>
          <a:lstStyle/>
          <a:p>
            <a:endParaRPr lang="en-JM"/>
          </a:p>
        </p:txBody>
      </p:sp>
      <p:sp>
        <p:nvSpPr>
          <p:cNvPr id="32" name="Picture Placeholder 27"/>
          <p:cNvSpPr>
            <a:spLocks noGrp="1"/>
          </p:cNvSpPr>
          <p:nvPr>
            <p:ph type="pic" sz="quarter" idx="27"/>
          </p:nvPr>
        </p:nvSpPr>
        <p:spPr>
          <a:xfrm>
            <a:off x="6858000" y="1748790"/>
            <a:ext cx="2286000" cy="1309688"/>
          </a:xfrm>
        </p:spPr>
        <p:txBody>
          <a:bodyPr/>
          <a:lstStyle/>
          <a:p>
            <a:endParaRPr lang="en-JM" dirty="0"/>
          </a:p>
        </p:txBody>
      </p:sp>
      <p:sp>
        <p:nvSpPr>
          <p:cNvPr id="36" name="Text Placeholder 35"/>
          <p:cNvSpPr>
            <a:spLocks noGrp="1"/>
          </p:cNvSpPr>
          <p:nvPr>
            <p:ph type="body" sz="quarter" idx="28"/>
          </p:nvPr>
        </p:nvSpPr>
        <p:spPr>
          <a:xfrm>
            <a:off x="457200" y="3349625"/>
            <a:ext cx="1752600" cy="365125"/>
          </a:xfrm>
        </p:spPr>
        <p:txBody>
          <a:bodyPr>
            <a:noAutofit/>
          </a:bodyPr>
          <a:lstStyle>
            <a:lvl1pPr marL="0" indent="0">
              <a:buFontTx/>
              <a:buNone/>
              <a:defRPr sz="1100" b="1">
                <a:solidFill>
                  <a:schemeClr val="tx1">
                    <a:lumMod val="65000"/>
                    <a:lumOff val="35000"/>
                  </a:schemeClr>
                </a:solidFill>
              </a:defRPr>
            </a:lvl1pPr>
            <a:lvl2pPr marL="457200" indent="0">
              <a:buFontTx/>
              <a:buNone/>
              <a:defRPr sz="1100" b="1"/>
            </a:lvl2pPr>
            <a:lvl3pPr marL="914400" indent="0">
              <a:buFontTx/>
              <a:buNone/>
              <a:defRPr sz="1100" b="1"/>
            </a:lvl3pPr>
            <a:lvl4pPr marL="1371600" indent="0">
              <a:buFontTx/>
              <a:buNone/>
              <a:defRPr sz="1100" b="1"/>
            </a:lvl4pPr>
            <a:lvl5pPr marL="1828800" indent="0">
              <a:buFontTx/>
              <a:buNone/>
              <a:defRPr sz="1100" b="1"/>
            </a:lvl5pPr>
          </a:lstStyle>
          <a:p>
            <a:pPr lvl="0"/>
            <a:endParaRPr lang="en-JM" dirty="0"/>
          </a:p>
        </p:txBody>
      </p:sp>
      <p:sp>
        <p:nvSpPr>
          <p:cNvPr id="40" name="Text Placeholder 39"/>
          <p:cNvSpPr>
            <a:spLocks noGrp="1"/>
          </p:cNvSpPr>
          <p:nvPr>
            <p:ph type="body" sz="quarter" idx="29"/>
          </p:nvPr>
        </p:nvSpPr>
        <p:spPr>
          <a:xfrm>
            <a:off x="457200" y="3562350"/>
            <a:ext cx="1752600" cy="533400"/>
          </a:xfrm>
        </p:spPr>
        <p:txBody>
          <a:bodyPr>
            <a:noAutofit/>
          </a:bodyPr>
          <a:lstStyle>
            <a:lvl1pPr marL="0" indent="0">
              <a:buFontTx/>
              <a:buNone/>
              <a:defRPr sz="1100">
                <a:solidFill>
                  <a:schemeClr val="tx1">
                    <a:lumMod val="65000"/>
                    <a:lumOff val="35000"/>
                  </a:schemeClr>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41" name="Text Placeholder 35"/>
          <p:cNvSpPr>
            <a:spLocks noGrp="1"/>
          </p:cNvSpPr>
          <p:nvPr>
            <p:ph type="body" sz="quarter" idx="30"/>
          </p:nvPr>
        </p:nvSpPr>
        <p:spPr>
          <a:xfrm>
            <a:off x="2590800" y="3349625"/>
            <a:ext cx="1752600" cy="365125"/>
          </a:xfrm>
        </p:spPr>
        <p:txBody>
          <a:bodyPr>
            <a:noAutofit/>
          </a:bodyPr>
          <a:lstStyle>
            <a:lvl1pPr marL="0" indent="0">
              <a:buFontTx/>
              <a:buNone/>
              <a:defRPr sz="1100" b="1">
                <a:solidFill>
                  <a:schemeClr val="tx1">
                    <a:lumMod val="65000"/>
                    <a:lumOff val="35000"/>
                  </a:schemeClr>
                </a:solidFill>
              </a:defRPr>
            </a:lvl1pPr>
            <a:lvl2pPr marL="457200" indent="0">
              <a:buFontTx/>
              <a:buNone/>
              <a:defRPr sz="1100" b="1"/>
            </a:lvl2pPr>
            <a:lvl3pPr marL="914400" indent="0">
              <a:buFontTx/>
              <a:buNone/>
              <a:defRPr sz="1100" b="1"/>
            </a:lvl3pPr>
            <a:lvl4pPr marL="1371600" indent="0">
              <a:buFontTx/>
              <a:buNone/>
              <a:defRPr sz="1100" b="1"/>
            </a:lvl4pPr>
            <a:lvl5pPr marL="1828800" indent="0">
              <a:buFontTx/>
              <a:buNone/>
              <a:defRPr sz="1100" b="1"/>
            </a:lvl5pPr>
          </a:lstStyle>
          <a:p>
            <a:pPr lvl="0"/>
            <a:endParaRPr lang="en-JM" dirty="0"/>
          </a:p>
        </p:txBody>
      </p:sp>
      <p:sp>
        <p:nvSpPr>
          <p:cNvPr id="42" name="Text Placeholder 39"/>
          <p:cNvSpPr>
            <a:spLocks noGrp="1"/>
          </p:cNvSpPr>
          <p:nvPr>
            <p:ph type="body" sz="quarter" idx="31"/>
          </p:nvPr>
        </p:nvSpPr>
        <p:spPr>
          <a:xfrm>
            <a:off x="2590800" y="3562350"/>
            <a:ext cx="1752600" cy="533400"/>
          </a:xfrm>
        </p:spPr>
        <p:txBody>
          <a:bodyPr>
            <a:noAutofit/>
          </a:bodyPr>
          <a:lstStyle>
            <a:lvl1pPr marL="0" indent="0">
              <a:buFontTx/>
              <a:buNone/>
              <a:defRPr sz="1100">
                <a:solidFill>
                  <a:schemeClr val="tx1">
                    <a:lumMod val="65000"/>
                    <a:lumOff val="35000"/>
                  </a:schemeClr>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43" name="Text Placeholder 35"/>
          <p:cNvSpPr>
            <a:spLocks noGrp="1"/>
          </p:cNvSpPr>
          <p:nvPr>
            <p:ph type="body" sz="quarter" idx="32"/>
          </p:nvPr>
        </p:nvSpPr>
        <p:spPr>
          <a:xfrm>
            <a:off x="4800600" y="3349625"/>
            <a:ext cx="1752600" cy="365125"/>
          </a:xfrm>
        </p:spPr>
        <p:txBody>
          <a:bodyPr>
            <a:noAutofit/>
          </a:bodyPr>
          <a:lstStyle>
            <a:lvl1pPr marL="0" indent="0">
              <a:buFontTx/>
              <a:buNone/>
              <a:defRPr sz="1100" b="1">
                <a:solidFill>
                  <a:schemeClr val="tx1">
                    <a:lumMod val="65000"/>
                    <a:lumOff val="35000"/>
                  </a:schemeClr>
                </a:solidFill>
              </a:defRPr>
            </a:lvl1pPr>
            <a:lvl2pPr marL="457200" indent="0">
              <a:buFontTx/>
              <a:buNone/>
              <a:defRPr sz="1100" b="1"/>
            </a:lvl2pPr>
            <a:lvl3pPr marL="914400" indent="0">
              <a:buFontTx/>
              <a:buNone/>
              <a:defRPr sz="1100" b="1"/>
            </a:lvl3pPr>
            <a:lvl4pPr marL="1371600" indent="0">
              <a:buFontTx/>
              <a:buNone/>
              <a:defRPr sz="1100" b="1"/>
            </a:lvl4pPr>
            <a:lvl5pPr marL="1828800" indent="0">
              <a:buFontTx/>
              <a:buNone/>
              <a:defRPr sz="1100" b="1"/>
            </a:lvl5pPr>
          </a:lstStyle>
          <a:p>
            <a:pPr lvl="0"/>
            <a:endParaRPr lang="en-JM" dirty="0"/>
          </a:p>
        </p:txBody>
      </p:sp>
      <p:sp>
        <p:nvSpPr>
          <p:cNvPr id="44" name="Text Placeholder 39"/>
          <p:cNvSpPr>
            <a:spLocks noGrp="1"/>
          </p:cNvSpPr>
          <p:nvPr>
            <p:ph type="body" sz="quarter" idx="33"/>
          </p:nvPr>
        </p:nvSpPr>
        <p:spPr>
          <a:xfrm>
            <a:off x="4800600" y="3562350"/>
            <a:ext cx="1752600" cy="533400"/>
          </a:xfrm>
        </p:spPr>
        <p:txBody>
          <a:bodyPr>
            <a:noAutofit/>
          </a:bodyPr>
          <a:lstStyle>
            <a:lvl1pPr marL="0" indent="0">
              <a:buFontTx/>
              <a:buNone/>
              <a:defRPr sz="1100">
                <a:solidFill>
                  <a:schemeClr val="tx1">
                    <a:lumMod val="65000"/>
                    <a:lumOff val="35000"/>
                  </a:schemeClr>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45" name="Text Placeholder 35"/>
          <p:cNvSpPr>
            <a:spLocks noGrp="1"/>
          </p:cNvSpPr>
          <p:nvPr>
            <p:ph type="body" sz="quarter" idx="34"/>
          </p:nvPr>
        </p:nvSpPr>
        <p:spPr>
          <a:xfrm>
            <a:off x="7010400" y="3349625"/>
            <a:ext cx="1752600" cy="365125"/>
          </a:xfrm>
        </p:spPr>
        <p:txBody>
          <a:bodyPr>
            <a:noAutofit/>
          </a:bodyPr>
          <a:lstStyle>
            <a:lvl1pPr marL="0" indent="0">
              <a:buFontTx/>
              <a:buNone/>
              <a:defRPr sz="1100" b="1">
                <a:solidFill>
                  <a:schemeClr val="tx1">
                    <a:lumMod val="65000"/>
                    <a:lumOff val="35000"/>
                  </a:schemeClr>
                </a:solidFill>
              </a:defRPr>
            </a:lvl1pPr>
            <a:lvl2pPr marL="457200" indent="0">
              <a:buFontTx/>
              <a:buNone/>
              <a:defRPr sz="1100" b="1"/>
            </a:lvl2pPr>
            <a:lvl3pPr marL="914400" indent="0">
              <a:buFontTx/>
              <a:buNone/>
              <a:defRPr sz="1100" b="1"/>
            </a:lvl3pPr>
            <a:lvl4pPr marL="1371600" indent="0">
              <a:buFontTx/>
              <a:buNone/>
              <a:defRPr sz="1100" b="1"/>
            </a:lvl4pPr>
            <a:lvl5pPr marL="1828800" indent="0">
              <a:buFontTx/>
              <a:buNone/>
              <a:defRPr sz="1100" b="1"/>
            </a:lvl5pPr>
          </a:lstStyle>
          <a:p>
            <a:pPr lvl="0"/>
            <a:endParaRPr lang="en-JM" dirty="0"/>
          </a:p>
        </p:txBody>
      </p:sp>
      <p:sp>
        <p:nvSpPr>
          <p:cNvPr id="46" name="Text Placeholder 39"/>
          <p:cNvSpPr>
            <a:spLocks noGrp="1"/>
          </p:cNvSpPr>
          <p:nvPr>
            <p:ph type="body" sz="quarter" idx="35"/>
          </p:nvPr>
        </p:nvSpPr>
        <p:spPr>
          <a:xfrm>
            <a:off x="7010400" y="3562350"/>
            <a:ext cx="1752600" cy="533400"/>
          </a:xfrm>
        </p:spPr>
        <p:txBody>
          <a:bodyPr>
            <a:noAutofit/>
          </a:bodyPr>
          <a:lstStyle>
            <a:lvl1pPr marL="0" indent="0">
              <a:buFontTx/>
              <a:buNone/>
              <a:defRPr sz="1100">
                <a:solidFill>
                  <a:schemeClr val="tx1">
                    <a:lumMod val="65000"/>
                    <a:lumOff val="35000"/>
                  </a:schemeClr>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Tree>
    <p:extLst>
      <p:ext uri="{BB962C8B-B14F-4D97-AF65-F5344CB8AC3E}">
        <p14:creationId xmlns:p14="http://schemas.microsoft.com/office/powerpoint/2010/main" val="244334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705600" y="133350"/>
            <a:ext cx="2133600" cy="273844"/>
          </a:xfrm>
          <a:prstGeom prst="rect">
            <a:avLst/>
          </a:prstGeom>
        </p:spPr>
        <p:txBody>
          <a:bodyPr/>
          <a:lstStyle/>
          <a:p>
            <a:fld id="{0C2D860D-967D-4BD9-A37F-189CE2836843}" type="datetime1">
              <a:rPr lang="en-JM" smtClean="0"/>
              <a:pPr/>
              <a:t>29/9/2019</a:t>
            </a:fld>
            <a:endParaRPr lang="en-JM"/>
          </a:p>
        </p:txBody>
      </p:sp>
    </p:spTree>
    <p:extLst>
      <p:ext uri="{BB962C8B-B14F-4D97-AF65-F5344CB8AC3E}">
        <p14:creationId xmlns:p14="http://schemas.microsoft.com/office/powerpoint/2010/main" val="1287793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705600" y="133350"/>
            <a:ext cx="2133600" cy="273844"/>
          </a:xfrm>
          <a:prstGeom prst="rect">
            <a:avLst/>
          </a:prstGeom>
        </p:spPr>
        <p:txBody>
          <a:bodyPr/>
          <a:lstStyle/>
          <a:p>
            <a:fld id="{C547C458-496C-434C-A570-E4D6360DAA32}" type="datetime1">
              <a:rPr lang="en-JM" smtClean="0"/>
              <a:pPr/>
              <a:t>29/9/2019</a:t>
            </a:fld>
            <a:endParaRPr lang="en-JM"/>
          </a:p>
        </p:txBody>
      </p:sp>
      <p:sp>
        <p:nvSpPr>
          <p:cNvPr id="3" name="Picture Placeholder 2"/>
          <p:cNvSpPr>
            <a:spLocks noGrp="1"/>
          </p:cNvSpPr>
          <p:nvPr>
            <p:ph type="pic" sz="quarter" idx="29"/>
          </p:nvPr>
        </p:nvSpPr>
        <p:spPr>
          <a:xfrm>
            <a:off x="533400" y="0"/>
            <a:ext cx="4343400" cy="5143500"/>
          </a:xfrm>
        </p:spPr>
        <p:txBody>
          <a:bodyPr/>
          <a:lstStyle/>
          <a:p>
            <a:endParaRPr lang="en-US" dirty="0"/>
          </a:p>
        </p:txBody>
      </p:sp>
      <p:sp>
        <p:nvSpPr>
          <p:cNvPr id="12" name="Title 1"/>
          <p:cNvSpPr>
            <a:spLocks noGrp="1"/>
          </p:cNvSpPr>
          <p:nvPr>
            <p:ph type="title"/>
          </p:nvPr>
        </p:nvSpPr>
        <p:spPr>
          <a:xfrm>
            <a:off x="5181600" y="361950"/>
            <a:ext cx="3505200" cy="857250"/>
          </a:xfrm>
        </p:spPr>
        <p:txBody>
          <a:bodyPr/>
          <a:lstStyle>
            <a:lvl1pPr algn="l">
              <a:defRPr/>
            </a:lvl1pPr>
          </a:lstStyle>
          <a:p>
            <a:r>
              <a:rPr lang="en-US" dirty="0" smtClean="0"/>
              <a:t>Click to edit Master title style</a:t>
            </a:r>
            <a:endParaRPr lang="en-JM" dirty="0"/>
          </a:p>
        </p:txBody>
      </p:sp>
      <p:sp>
        <p:nvSpPr>
          <p:cNvPr id="11" name="Text Placeholder 17"/>
          <p:cNvSpPr>
            <a:spLocks noGrp="1"/>
          </p:cNvSpPr>
          <p:nvPr>
            <p:ph type="body" sz="quarter" idx="23"/>
          </p:nvPr>
        </p:nvSpPr>
        <p:spPr>
          <a:xfrm>
            <a:off x="5181600" y="971550"/>
            <a:ext cx="3505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501415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400" b="1" kern="1200" dirty="0" smtClean="0">
                <a:solidFill>
                  <a:srgbClr val="C0940A"/>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smtClean="0"/>
              <a:t>Click to edit Master title style</a:t>
            </a:r>
            <a:endParaRPr lang="en-JM" dirty="0"/>
          </a:p>
        </p:txBody>
      </p:sp>
      <p:sp>
        <p:nvSpPr>
          <p:cNvPr id="3" name="Content Placeholder 2"/>
          <p:cNvSpPr>
            <a:spLocks noGrp="1"/>
          </p:cNvSpPr>
          <p:nvPr>
            <p:ph idx="1"/>
          </p:nvPr>
        </p:nvSpPr>
        <p:spPr/>
        <p:txBody>
          <a:bodyPr>
            <a:normAutofit/>
          </a:bodyPr>
          <a:lstStyle>
            <a:lvl1pPr>
              <a:defRPr sz="1800">
                <a:solidFill>
                  <a:schemeClr val="tx1">
                    <a:lumMod val="85000"/>
                    <a:lumOff val="15000"/>
                  </a:schemeClr>
                </a:solidFill>
              </a:defRPr>
            </a:lvl1pPr>
            <a:lvl2pPr>
              <a:defRPr sz="1600">
                <a:solidFill>
                  <a:schemeClr val="tx1">
                    <a:lumMod val="85000"/>
                    <a:lumOff val="15000"/>
                  </a:schemeClr>
                </a:solidFill>
              </a:defRPr>
            </a:lvl2pPr>
            <a:lvl3pPr>
              <a:defRPr sz="1400">
                <a:solidFill>
                  <a:schemeClr val="tx1">
                    <a:lumMod val="85000"/>
                    <a:lumOff val="15000"/>
                  </a:schemeClr>
                </a:solidFill>
              </a:defRPr>
            </a:lvl3pPr>
            <a:lvl4pPr>
              <a:defRPr sz="1200">
                <a:solidFill>
                  <a:schemeClr val="tx1">
                    <a:lumMod val="85000"/>
                    <a:lumOff val="15000"/>
                  </a:schemeClr>
                </a:solidFill>
              </a:defRPr>
            </a:lvl4pPr>
            <a:lvl5pPr>
              <a:defRPr sz="120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3D8CED22-1324-420F-9DDB-486C9C86AD19}" type="datetime1">
              <a:rPr lang="en-JM" smtClean="0"/>
              <a:pPr/>
              <a:t>29/9/2019</a:t>
            </a:fld>
            <a:endParaRPr lang="en-JM"/>
          </a:p>
        </p:txBody>
      </p:sp>
      <p:sp>
        <p:nvSpPr>
          <p:cNvPr id="8"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122527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705600" y="133350"/>
            <a:ext cx="2133600" cy="273844"/>
          </a:xfrm>
          <a:prstGeom prst="rect">
            <a:avLst/>
          </a:prstGeom>
        </p:spPr>
        <p:txBody>
          <a:bodyPr/>
          <a:lstStyle/>
          <a:p>
            <a:fld id="{1CD66C3F-13B1-47BF-B150-BDBD3EDFB8C5}" type="datetime1">
              <a:rPr lang="en-JM" smtClean="0"/>
              <a:pPr/>
              <a:t>29/9/2019</a:t>
            </a:fld>
            <a:endParaRPr lang="en-JM"/>
          </a:p>
        </p:txBody>
      </p:sp>
      <p:sp>
        <p:nvSpPr>
          <p:cNvPr id="8" name="Picture Placeholder 7"/>
          <p:cNvSpPr>
            <a:spLocks noGrp="1"/>
          </p:cNvSpPr>
          <p:nvPr>
            <p:ph type="pic" sz="quarter" idx="13"/>
          </p:nvPr>
        </p:nvSpPr>
        <p:spPr>
          <a:xfrm>
            <a:off x="0" y="0"/>
            <a:ext cx="9144000" cy="5143500"/>
          </a:xfrm>
        </p:spPr>
        <p:txBody>
          <a:bodyPr/>
          <a:lstStyle/>
          <a:p>
            <a:endParaRPr lang="en-JM" dirty="0"/>
          </a:p>
        </p:txBody>
      </p:sp>
    </p:spTree>
    <p:extLst>
      <p:ext uri="{BB962C8B-B14F-4D97-AF65-F5344CB8AC3E}">
        <p14:creationId xmlns:p14="http://schemas.microsoft.com/office/powerpoint/2010/main" val="1328874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705600" y="133350"/>
            <a:ext cx="2133600" cy="273844"/>
          </a:xfrm>
          <a:prstGeom prst="rect">
            <a:avLst/>
          </a:prstGeom>
        </p:spPr>
        <p:txBody>
          <a:bodyPr/>
          <a:lstStyle/>
          <a:p>
            <a:fld id="{FD4629C2-BE85-4169-82AB-464DF7657AE2}" type="datetime1">
              <a:rPr lang="en-JM" smtClean="0"/>
              <a:pPr/>
              <a:t>29/9/2019</a:t>
            </a:fld>
            <a:endParaRPr lang="en-JM"/>
          </a:p>
        </p:txBody>
      </p:sp>
      <p:sp>
        <p:nvSpPr>
          <p:cNvPr id="8" name="Picture Placeholder 7"/>
          <p:cNvSpPr>
            <a:spLocks noGrp="1"/>
          </p:cNvSpPr>
          <p:nvPr>
            <p:ph type="pic" sz="quarter" idx="13"/>
          </p:nvPr>
        </p:nvSpPr>
        <p:spPr>
          <a:xfrm>
            <a:off x="0" y="1047750"/>
            <a:ext cx="9144000" cy="3581400"/>
          </a:xfrm>
        </p:spPr>
        <p:txBody>
          <a:bodyPr>
            <a:normAutofit/>
          </a:bodyPr>
          <a:lstStyle>
            <a:lvl1pPr marL="0" indent="0">
              <a:buFontTx/>
              <a:buNone/>
              <a:defRPr sz="1800"/>
            </a:lvl1pPr>
          </a:lstStyle>
          <a:p>
            <a:endParaRPr lang="en-JM"/>
          </a:p>
        </p:txBody>
      </p:sp>
      <p:sp>
        <p:nvSpPr>
          <p:cNvPr id="7" name="Title Placeholder 1"/>
          <p:cNvSpPr>
            <a:spLocks noGrp="1"/>
          </p:cNvSpPr>
          <p:nvPr>
            <p:ph type="title"/>
          </p:nvPr>
        </p:nvSpPr>
        <p:spPr>
          <a:xfrm>
            <a:off x="457200" y="266700"/>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JM" dirty="0"/>
          </a:p>
        </p:txBody>
      </p:sp>
    </p:spTree>
    <p:extLst>
      <p:ext uri="{BB962C8B-B14F-4D97-AF65-F5344CB8AC3E}">
        <p14:creationId xmlns:p14="http://schemas.microsoft.com/office/powerpoint/2010/main" val="2803365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0" y="438150"/>
            <a:ext cx="3810000" cy="857250"/>
          </a:xfrm>
        </p:spPr>
        <p:txBody>
          <a:bodyPr>
            <a:noAutofit/>
          </a:bodyPr>
          <a:lstStyle>
            <a:lvl1pPr algn="l">
              <a:defRPr sz="2000"/>
            </a:lvl1pPr>
          </a:lstStyle>
          <a:p>
            <a:r>
              <a:rPr lang="en-US" dirty="0" smtClean="0"/>
              <a:t>Click to edit Master title style</a:t>
            </a:r>
            <a:endParaRPr lang="en-JM" dirty="0"/>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4CF31F37-9B96-4D7C-B7B5-43F72EAFD648}" type="datetime1">
              <a:rPr lang="en-JM" smtClean="0"/>
              <a:pPr/>
              <a:t>29/9/2019</a:t>
            </a:fld>
            <a:endParaRPr lang="en-JM"/>
          </a:p>
        </p:txBody>
      </p:sp>
      <p:sp>
        <p:nvSpPr>
          <p:cNvPr id="8" name="Picture Placeholder 7"/>
          <p:cNvSpPr>
            <a:spLocks noGrp="1"/>
          </p:cNvSpPr>
          <p:nvPr>
            <p:ph type="pic" sz="quarter" idx="13"/>
          </p:nvPr>
        </p:nvSpPr>
        <p:spPr>
          <a:xfrm>
            <a:off x="0" y="0"/>
            <a:ext cx="4572000" cy="5143500"/>
          </a:xfrm>
        </p:spPr>
        <p:txBody>
          <a:bodyPr/>
          <a:lstStyle/>
          <a:p>
            <a:endParaRPr lang="en-JM"/>
          </a:p>
        </p:txBody>
      </p:sp>
      <p:sp>
        <p:nvSpPr>
          <p:cNvPr id="18" name="Text Placeholder 17"/>
          <p:cNvSpPr>
            <a:spLocks noGrp="1"/>
          </p:cNvSpPr>
          <p:nvPr>
            <p:ph type="body" sz="quarter" idx="15"/>
          </p:nvPr>
        </p:nvSpPr>
        <p:spPr>
          <a:xfrm>
            <a:off x="5029200" y="2046269"/>
            <a:ext cx="3505200" cy="990600"/>
          </a:xfrm>
        </p:spPr>
        <p:txBody>
          <a:bodyPr>
            <a:noAutofit/>
          </a:bodyPr>
          <a:lstStyle>
            <a:lvl1pPr marL="0" indent="0">
              <a:buFontTx/>
              <a:buNone/>
              <a:defRPr sz="1100">
                <a:solidFill>
                  <a:schemeClr val="tx1">
                    <a:lumMod val="65000"/>
                    <a:lumOff val="35000"/>
                  </a:schemeClr>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20" name="Content Placeholder 19"/>
          <p:cNvSpPr>
            <a:spLocks noGrp="1"/>
          </p:cNvSpPr>
          <p:nvPr>
            <p:ph sz="quarter" idx="16"/>
          </p:nvPr>
        </p:nvSpPr>
        <p:spPr>
          <a:xfrm>
            <a:off x="5791200" y="3189271"/>
            <a:ext cx="2438400" cy="307975"/>
          </a:xfrm>
          <a:prstGeom prst="rect">
            <a:avLst/>
          </a:prstGeom>
          <a:noFill/>
        </p:spPr>
        <p:txBody>
          <a:bodyPr>
            <a:noAutofit/>
          </a:bodyPr>
          <a:lstStyle>
            <a:lvl1pPr marL="0" indent="0">
              <a:buFontTx/>
              <a:buNone/>
              <a:defRPr sz="1100">
                <a:solidFill>
                  <a:schemeClr val="tx1">
                    <a:lumMod val="65000"/>
                    <a:lumOff val="3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1" name="Content Placeholder 19"/>
          <p:cNvSpPr>
            <a:spLocks noGrp="1"/>
          </p:cNvSpPr>
          <p:nvPr>
            <p:ph sz="quarter" idx="17"/>
          </p:nvPr>
        </p:nvSpPr>
        <p:spPr>
          <a:xfrm>
            <a:off x="5791200" y="3714750"/>
            <a:ext cx="2438400" cy="465119"/>
          </a:xfrm>
          <a:prstGeom prst="rect">
            <a:avLst/>
          </a:prstGeom>
          <a:noFill/>
        </p:spPr>
        <p:txBody>
          <a:bodyPr>
            <a:noAutofit/>
          </a:bodyPr>
          <a:lstStyle>
            <a:lvl1pPr marL="0" indent="0">
              <a:buFontTx/>
              <a:buNone/>
              <a:defRPr sz="1100">
                <a:solidFill>
                  <a:schemeClr val="tx1">
                    <a:lumMod val="65000"/>
                    <a:lumOff val="3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3" name="Text Placeholder 22"/>
          <p:cNvSpPr>
            <a:spLocks noGrp="1"/>
          </p:cNvSpPr>
          <p:nvPr>
            <p:ph type="body" sz="quarter" idx="18"/>
          </p:nvPr>
        </p:nvSpPr>
        <p:spPr>
          <a:xfrm>
            <a:off x="5029200" y="1809752"/>
            <a:ext cx="3505200" cy="357187"/>
          </a:xfrm>
        </p:spPr>
        <p:txBody>
          <a:bodyPr>
            <a:noAutofit/>
          </a:bodyPr>
          <a:lstStyle>
            <a:lvl1pPr marL="0" indent="0">
              <a:buFontTx/>
              <a:buNone/>
              <a:defRPr sz="1100">
                <a:solidFill>
                  <a:schemeClr val="tx1">
                    <a:lumMod val="65000"/>
                    <a:lumOff val="35000"/>
                  </a:schemeClr>
                </a:solidFill>
                <a:latin typeface="+mj-lt"/>
                <a:ea typeface="Open Sans" pitchFamily="34" charset="0"/>
                <a:cs typeface="Franklin Gothic Demi Cond" pitchFamily="34" charset="0"/>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JM" dirty="0"/>
          </a:p>
        </p:txBody>
      </p:sp>
      <p:sp>
        <p:nvSpPr>
          <p:cNvPr id="12" name="Text Placeholder 17"/>
          <p:cNvSpPr>
            <a:spLocks noGrp="1"/>
          </p:cNvSpPr>
          <p:nvPr>
            <p:ph type="body" sz="quarter" idx="23"/>
          </p:nvPr>
        </p:nvSpPr>
        <p:spPr>
          <a:xfrm>
            <a:off x="5029200" y="1028700"/>
            <a:ext cx="38100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407023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774DCCC9-5783-4D49-8445-B294FED8C3D2}" type="datetime1">
              <a:rPr lang="en-JM" smtClean="0"/>
              <a:pPr/>
              <a:t>29/9/2019</a:t>
            </a:fld>
            <a:endParaRPr lang="en-JM"/>
          </a:p>
        </p:txBody>
      </p:sp>
      <p:sp>
        <p:nvSpPr>
          <p:cNvPr id="7" name="Picture Placeholder 3"/>
          <p:cNvSpPr>
            <a:spLocks noGrp="1"/>
          </p:cNvSpPr>
          <p:nvPr>
            <p:ph type="pic" sz="quarter" idx="63"/>
          </p:nvPr>
        </p:nvSpPr>
        <p:spPr>
          <a:xfrm>
            <a:off x="457200" y="1352550"/>
            <a:ext cx="4267200" cy="2895600"/>
          </a:xfrm>
        </p:spPr>
        <p:txBody>
          <a:bodyPr>
            <a:normAutofit/>
          </a:bodyPr>
          <a:lstStyle>
            <a:lvl1pPr>
              <a:defRPr sz="1400"/>
            </a:lvl1pPr>
          </a:lstStyle>
          <a:p>
            <a:endParaRPr lang="en-JM" dirty="0"/>
          </a:p>
        </p:txBody>
      </p:sp>
      <p:sp>
        <p:nvSpPr>
          <p:cNvPr id="8" name="Text Placeholder 5"/>
          <p:cNvSpPr>
            <a:spLocks noGrp="1"/>
          </p:cNvSpPr>
          <p:nvPr>
            <p:ph type="body" sz="quarter" idx="66"/>
          </p:nvPr>
        </p:nvSpPr>
        <p:spPr>
          <a:xfrm>
            <a:off x="5638800" y="2502870"/>
            <a:ext cx="2994025" cy="678480"/>
          </a:xfrm>
        </p:spPr>
        <p:txBody>
          <a:bodyPr>
            <a:normAutofit/>
          </a:bodyPr>
          <a:lstStyle>
            <a:lvl1pPr marL="0" indent="0">
              <a:buFontTx/>
              <a:buNone/>
              <a:defRPr sz="1100">
                <a:solidFill>
                  <a:schemeClr val="tx1">
                    <a:lumMod val="65000"/>
                    <a:lumOff val="35000"/>
                  </a:schemeClr>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9" name="Text Placeholder 8"/>
          <p:cNvSpPr>
            <a:spLocks noGrp="1"/>
          </p:cNvSpPr>
          <p:nvPr>
            <p:ph type="body" sz="quarter" idx="67"/>
          </p:nvPr>
        </p:nvSpPr>
        <p:spPr>
          <a:xfrm>
            <a:off x="5638800" y="2190750"/>
            <a:ext cx="1730375" cy="358775"/>
          </a:xfrm>
        </p:spPr>
        <p:txBody>
          <a:bodyPr>
            <a:noAutofit/>
          </a:bodyPr>
          <a:lstStyle>
            <a:lvl1pPr marL="0" indent="0">
              <a:buFontTx/>
              <a:buNone/>
              <a:defRPr sz="1100">
                <a:solidFill>
                  <a:schemeClr val="tx1">
                    <a:lumMod val="65000"/>
                    <a:lumOff val="35000"/>
                  </a:schemeClr>
                </a:solidFill>
                <a:latin typeface="+mj-lt"/>
                <a:cs typeface="Franklin Gothic Demi Cond" pitchFamily="34" charset="0"/>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dirty="0"/>
          </a:p>
        </p:txBody>
      </p:sp>
      <p:sp>
        <p:nvSpPr>
          <p:cNvPr id="10" name="Content Placeholder 10"/>
          <p:cNvSpPr>
            <a:spLocks noGrp="1"/>
          </p:cNvSpPr>
          <p:nvPr>
            <p:ph sz="quarter" idx="68" hasCustomPrompt="1"/>
          </p:nvPr>
        </p:nvSpPr>
        <p:spPr>
          <a:xfrm>
            <a:off x="5334000" y="3562350"/>
            <a:ext cx="2743200" cy="381000"/>
          </a:xfrm>
          <a:prstGeom prst="roundRect">
            <a:avLst>
              <a:gd name="adj" fmla="val 16667"/>
            </a:avLst>
          </a:prstGeom>
          <a:solidFill>
            <a:srgbClr val="424C53"/>
          </a:solidFill>
        </p:spPr>
        <p:txBody>
          <a:bodyPr anchor="ctr">
            <a:noAutofit/>
          </a:bodyPr>
          <a:lstStyle>
            <a:lvl1pPr marL="0" indent="0" algn="ctr">
              <a:buFontTx/>
              <a:buNone/>
              <a:defRPr sz="1200">
                <a:solidFill>
                  <a:schemeClr val="bg1"/>
                </a:solidFill>
                <a:latin typeface="+mj-lt"/>
                <a:cs typeface="Franklin Gothic Book" pitchFamily="34" charset="0"/>
              </a:defRPr>
            </a:lvl1pPr>
            <a:lvl2pPr marL="457200" indent="0">
              <a:buFontTx/>
              <a:buNone/>
              <a:defRPr sz="1200">
                <a:latin typeface="Franklin Gothic Medium" pitchFamily="34" charset="0"/>
              </a:defRPr>
            </a:lvl2pPr>
            <a:lvl3pPr marL="914400" indent="0">
              <a:buFontTx/>
              <a:buNone/>
              <a:defRPr sz="1200">
                <a:latin typeface="Franklin Gothic Medium" pitchFamily="34" charset="0"/>
              </a:defRPr>
            </a:lvl3pPr>
            <a:lvl4pPr marL="1371600" indent="0">
              <a:buFontTx/>
              <a:buNone/>
              <a:defRPr sz="1200">
                <a:latin typeface="Franklin Gothic Medium" pitchFamily="34" charset="0"/>
              </a:defRPr>
            </a:lvl4pPr>
            <a:lvl5pPr marL="1828800" indent="0">
              <a:buFontTx/>
              <a:buNone/>
              <a:defRPr sz="1200">
                <a:latin typeface="Franklin Gothic Medium" pitchFamily="34" charset="0"/>
              </a:defRPr>
            </a:lvl5pPr>
          </a:lstStyle>
          <a:p>
            <a:pPr lvl="0"/>
            <a:r>
              <a:rPr lang="en-JM" dirty="0" smtClean="0"/>
              <a:t>LOREM IPSUM</a:t>
            </a:r>
            <a:endParaRPr lang="en-JM" dirty="0"/>
          </a:p>
        </p:txBody>
      </p:sp>
      <p:sp>
        <p:nvSpPr>
          <p:cNvPr id="17" name="Content Placeholder 10"/>
          <p:cNvSpPr>
            <a:spLocks noGrp="1"/>
          </p:cNvSpPr>
          <p:nvPr>
            <p:ph sz="quarter" idx="69" hasCustomPrompt="1"/>
          </p:nvPr>
        </p:nvSpPr>
        <p:spPr>
          <a:xfrm>
            <a:off x="5334000" y="1657350"/>
            <a:ext cx="762000" cy="284485"/>
          </a:xfrm>
          <a:prstGeom prst="roundRect">
            <a:avLst>
              <a:gd name="adj" fmla="val 8295"/>
            </a:avLst>
          </a:prstGeom>
          <a:solidFill>
            <a:srgbClr val="0070C0"/>
          </a:solidFill>
        </p:spPr>
        <p:txBody>
          <a:bodyPr>
            <a:noAutofit/>
          </a:bodyPr>
          <a:lstStyle>
            <a:lvl1pPr marL="0" indent="0" algn="ctr">
              <a:buFontTx/>
              <a:buNone/>
              <a:defRPr sz="1050">
                <a:solidFill>
                  <a:schemeClr val="bg1"/>
                </a:solidFill>
                <a:latin typeface="+mj-lt"/>
                <a:cs typeface="Franklin Gothic Book" pitchFamily="34" charset="0"/>
              </a:defRPr>
            </a:lvl1pPr>
            <a:lvl2pPr marL="457200" indent="0">
              <a:buFontTx/>
              <a:buNone/>
              <a:defRPr sz="1200">
                <a:latin typeface="Franklin Gothic Medium" pitchFamily="34" charset="0"/>
              </a:defRPr>
            </a:lvl2pPr>
            <a:lvl3pPr marL="914400" indent="0">
              <a:buFontTx/>
              <a:buNone/>
              <a:defRPr sz="1200">
                <a:latin typeface="Franklin Gothic Medium" pitchFamily="34" charset="0"/>
              </a:defRPr>
            </a:lvl3pPr>
            <a:lvl4pPr marL="1371600" indent="0">
              <a:buFontTx/>
              <a:buNone/>
              <a:defRPr sz="1200">
                <a:latin typeface="Franklin Gothic Medium" pitchFamily="34" charset="0"/>
              </a:defRPr>
            </a:lvl4pPr>
            <a:lvl5pPr marL="1828800" indent="0">
              <a:buFontTx/>
              <a:buNone/>
              <a:defRPr sz="1200">
                <a:latin typeface="Franklin Gothic Medium" pitchFamily="34" charset="0"/>
              </a:defRPr>
            </a:lvl5pPr>
          </a:lstStyle>
          <a:p>
            <a:pPr lvl="0"/>
            <a:r>
              <a:rPr lang="en-JM" dirty="0" smtClean="0"/>
              <a:t>LOREM</a:t>
            </a:r>
            <a:endParaRPr lang="en-JM" dirty="0"/>
          </a:p>
        </p:txBody>
      </p:sp>
      <p:sp>
        <p:nvSpPr>
          <p:cNvPr id="18" name="Content Placeholder 10"/>
          <p:cNvSpPr>
            <a:spLocks noGrp="1"/>
          </p:cNvSpPr>
          <p:nvPr>
            <p:ph sz="quarter" idx="70" hasCustomPrompt="1"/>
          </p:nvPr>
        </p:nvSpPr>
        <p:spPr>
          <a:xfrm>
            <a:off x="7010400" y="1660485"/>
            <a:ext cx="762000" cy="284485"/>
          </a:xfrm>
          <a:prstGeom prst="roundRect">
            <a:avLst>
              <a:gd name="adj" fmla="val 8295"/>
            </a:avLst>
          </a:prstGeom>
          <a:solidFill>
            <a:srgbClr val="424C53"/>
          </a:solidFill>
        </p:spPr>
        <p:txBody>
          <a:bodyPr>
            <a:noAutofit/>
          </a:bodyPr>
          <a:lstStyle>
            <a:lvl1pPr marL="0" indent="0" algn="ctr">
              <a:buFontTx/>
              <a:buNone/>
              <a:defRPr sz="1050">
                <a:solidFill>
                  <a:schemeClr val="bg1"/>
                </a:solidFill>
                <a:latin typeface="+mj-lt"/>
                <a:cs typeface="Franklin Gothic Book" pitchFamily="34" charset="0"/>
              </a:defRPr>
            </a:lvl1pPr>
            <a:lvl2pPr marL="457200" indent="0">
              <a:buFontTx/>
              <a:buNone/>
              <a:defRPr sz="1200">
                <a:latin typeface="Franklin Gothic Medium" pitchFamily="34" charset="0"/>
              </a:defRPr>
            </a:lvl2pPr>
            <a:lvl3pPr marL="914400" indent="0">
              <a:buFontTx/>
              <a:buNone/>
              <a:defRPr sz="1200">
                <a:latin typeface="Franklin Gothic Medium" pitchFamily="34" charset="0"/>
              </a:defRPr>
            </a:lvl3pPr>
            <a:lvl4pPr marL="1371600" indent="0">
              <a:buFontTx/>
              <a:buNone/>
              <a:defRPr sz="1200">
                <a:latin typeface="Franklin Gothic Medium" pitchFamily="34" charset="0"/>
              </a:defRPr>
            </a:lvl4pPr>
            <a:lvl5pPr marL="1828800" indent="0">
              <a:buFontTx/>
              <a:buNone/>
              <a:defRPr sz="1200">
                <a:latin typeface="Franklin Gothic Medium" pitchFamily="34" charset="0"/>
              </a:defRPr>
            </a:lvl5pPr>
          </a:lstStyle>
          <a:p>
            <a:pPr lvl="0"/>
            <a:r>
              <a:rPr lang="en-JM" dirty="0" smtClean="0"/>
              <a:t>LOREM</a:t>
            </a:r>
            <a:endParaRPr lang="en-JM" dirty="0"/>
          </a:p>
        </p:txBody>
      </p:sp>
      <p:sp>
        <p:nvSpPr>
          <p:cNvPr id="19" name="Content Placeholder 10"/>
          <p:cNvSpPr>
            <a:spLocks noGrp="1"/>
          </p:cNvSpPr>
          <p:nvPr>
            <p:ph sz="quarter" idx="71" hasCustomPrompt="1"/>
          </p:nvPr>
        </p:nvSpPr>
        <p:spPr>
          <a:xfrm>
            <a:off x="6172200" y="1657350"/>
            <a:ext cx="762000" cy="284485"/>
          </a:xfrm>
          <a:prstGeom prst="roundRect">
            <a:avLst>
              <a:gd name="adj" fmla="val 8295"/>
            </a:avLst>
          </a:prstGeom>
          <a:solidFill>
            <a:srgbClr val="7B8F9D"/>
          </a:solidFill>
        </p:spPr>
        <p:txBody>
          <a:bodyPr>
            <a:noAutofit/>
          </a:bodyPr>
          <a:lstStyle>
            <a:lvl1pPr marL="0" indent="0" algn="ctr">
              <a:buFontTx/>
              <a:buNone/>
              <a:defRPr sz="1050">
                <a:solidFill>
                  <a:schemeClr val="bg1"/>
                </a:solidFill>
                <a:latin typeface="+mj-lt"/>
                <a:cs typeface="Franklin Gothic Book" pitchFamily="34" charset="0"/>
              </a:defRPr>
            </a:lvl1pPr>
            <a:lvl2pPr marL="457200" indent="0">
              <a:buFontTx/>
              <a:buNone/>
              <a:defRPr sz="1200">
                <a:latin typeface="Franklin Gothic Medium" pitchFamily="34" charset="0"/>
              </a:defRPr>
            </a:lvl2pPr>
            <a:lvl3pPr marL="914400" indent="0">
              <a:buFontTx/>
              <a:buNone/>
              <a:defRPr sz="1200">
                <a:latin typeface="Franklin Gothic Medium" pitchFamily="34" charset="0"/>
              </a:defRPr>
            </a:lvl3pPr>
            <a:lvl4pPr marL="1371600" indent="0">
              <a:buFontTx/>
              <a:buNone/>
              <a:defRPr sz="1200">
                <a:latin typeface="Franklin Gothic Medium" pitchFamily="34" charset="0"/>
              </a:defRPr>
            </a:lvl4pPr>
            <a:lvl5pPr marL="1828800" indent="0">
              <a:buFontTx/>
              <a:buNone/>
              <a:defRPr sz="1200">
                <a:latin typeface="Franklin Gothic Medium" pitchFamily="34" charset="0"/>
              </a:defRPr>
            </a:lvl5pPr>
          </a:lstStyle>
          <a:p>
            <a:pPr lvl="0"/>
            <a:r>
              <a:rPr lang="en-JM" dirty="0" smtClean="0"/>
              <a:t>LOREM</a:t>
            </a:r>
            <a:endParaRPr lang="en-JM" dirty="0"/>
          </a:p>
        </p:txBody>
      </p:sp>
      <p:sp>
        <p:nvSpPr>
          <p:cNvPr id="14"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98135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45FEE2C5-825C-409B-BBE1-69B1FFBF2DDD}" type="datetime1">
              <a:rPr lang="en-JM" smtClean="0"/>
              <a:pPr/>
              <a:t>29/9/2019</a:t>
            </a:fld>
            <a:endParaRPr lang="en-JM"/>
          </a:p>
        </p:txBody>
      </p:sp>
      <p:sp>
        <p:nvSpPr>
          <p:cNvPr id="8" name="Text Placeholder 3"/>
          <p:cNvSpPr>
            <a:spLocks noGrp="1"/>
          </p:cNvSpPr>
          <p:nvPr>
            <p:ph type="body" sz="quarter" idx="60"/>
          </p:nvPr>
        </p:nvSpPr>
        <p:spPr>
          <a:xfrm>
            <a:off x="4572000" y="1711278"/>
            <a:ext cx="2919699" cy="304800"/>
          </a:xfrm>
        </p:spPr>
        <p:txBody>
          <a:bodyPr anchor="ctr">
            <a:noAutofit/>
          </a:bodyPr>
          <a:lstStyle>
            <a:lvl1pPr marL="0" indent="0" algn="l">
              <a:buFontTx/>
              <a:buNone/>
              <a:defRPr sz="1200">
                <a:solidFill>
                  <a:schemeClr val="tx1">
                    <a:lumMod val="65000"/>
                    <a:lumOff val="35000"/>
                  </a:schemeClr>
                </a:solidFill>
                <a:latin typeface="+mj-lt"/>
                <a:ea typeface="Open Sans" pitchFamily="34" charset="0"/>
                <a:cs typeface="Franklin Gothic Demi Con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9" name="Text Placeholder 7"/>
          <p:cNvSpPr>
            <a:spLocks noGrp="1"/>
          </p:cNvSpPr>
          <p:nvPr>
            <p:ph type="body" sz="quarter" idx="64"/>
          </p:nvPr>
        </p:nvSpPr>
        <p:spPr>
          <a:xfrm>
            <a:off x="4038604" y="3479061"/>
            <a:ext cx="4419603" cy="838200"/>
          </a:xfrm>
        </p:spPr>
        <p:txBody>
          <a:bodyPr>
            <a:noAutofit/>
          </a:bodyPr>
          <a:lstStyle>
            <a:lvl1pPr marL="0" indent="0" algn="l">
              <a:buFontTx/>
              <a:buNone/>
              <a:defRPr sz="1200">
                <a:solidFill>
                  <a:schemeClr val="tx1">
                    <a:lumMod val="65000"/>
                    <a:lumOff val="35000"/>
                  </a:schemeClr>
                </a:solidFill>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11" name="Text Placeholder 3"/>
          <p:cNvSpPr>
            <a:spLocks noGrp="1"/>
          </p:cNvSpPr>
          <p:nvPr>
            <p:ph type="body" sz="quarter" idx="70"/>
          </p:nvPr>
        </p:nvSpPr>
        <p:spPr>
          <a:xfrm>
            <a:off x="1143000" y="3867150"/>
            <a:ext cx="2336540" cy="304800"/>
          </a:xfrm>
        </p:spPr>
        <p:txBody>
          <a:bodyPr>
            <a:noAutofit/>
          </a:bodyPr>
          <a:lstStyle>
            <a:lvl1pPr marL="0" indent="0" algn="ctr">
              <a:buFontTx/>
              <a:buNone/>
              <a:defRPr sz="1200">
                <a:solidFill>
                  <a:schemeClr val="tx1">
                    <a:lumMod val="65000"/>
                    <a:lumOff val="35000"/>
                  </a:schemeClr>
                </a:solidFill>
                <a:latin typeface="+mj-lt"/>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2" name="Text Placeholder 7"/>
          <p:cNvSpPr>
            <a:spLocks noGrp="1"/>
          </p:cNvSpPr>
          <p:nvPr>
            <p:ph type="body" sz="quarter" idx="71"/>
          </p:nvPr>
        </p:nvSpPr>
        <p:spPr>
          <a:xfrm>
            <a:off x="4071418" y="2152650"/>
            <a:ext cx="4081981" cy="876300"/>
          </a:xfrm>
        </p:spPr>
        <p:txBody>
          <a:bodyPr>
            <a:noAutofit/>
          </a:bodyPr>
          <a:lstStyle>
            <a:lvl1pPr marL="0" indent="0" algn="l">
              <a:buFontTx/>
              <a:buNone/>
              <a:defRPr sz="1200">
                <a:solidFill>
                  <a:schemeClr val="tx1">
                    <a:lumMod val="65000"/>
                    <a:lumOff val="35000"/>
                  </a:schemeClr>
                </a:solidFill>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13" name="Picture Placeholder 28"/>
          <p:cNvSpPr>
            <a:spLocks noGrp="1"/>
          </p:cNvSpPr>
          <p:nvPr>
            <p:ph type="pic" sz="quarter" idx="50"/>
          </p:nvPr>
        </p:nvSpPr>
        <p:spPr>
          <a:xfrm>
            <a:off x="1347852" y="1786002"/>
            <a:ext cx="1911096" cy="1911096"/>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Arial" pitchFamily="34" charset="0"/>
              </a:defRPr>
            </a:lvl1pPr>
          </a:lstStyle>
          <a:p>
            <a:endParaRPr lang="en-JM" dirty="0"/>
          </a:p>
        </p:txBody>
      </p:sp>
      <p:sp>
        <p:nvSpPr>
          <p:cNvPr id="18" name="Text Placeholder 3"/>
          <p:cNvSpPr>
            <a:spLocks noGrp="1"/>
          </p:cNvSpPr>
          <p:nvPr>
            <p:ph type="body" sz="quarter" idx="72"/>
          </p:nvPr>
        </p:nvSpPr>
        <p:spPr>
          <a:xfrm>
            <a:off x="4572000" y="3181350"/>
            <a:ext cx="2919699" cy="304800"/>
          </a:xfrm>
        </p:spPr>
        <p:txBody>
          <a:bodyPr anchor="ctr">
            <a:noAutofit/>
          </a:bodyPr>
          <a:lstStyle>
            <a:lvl1pPr marL="0" indent="0" algn="l">
              <a:buFontTx/>
              <a:buNone/>
              <a:defRPr sz="1200">
                <a:solidFill>
                  <a:schemeClr val="tx1">
                    <a:lumMod val="65000"/>
                    <a:lumOff val="35000"/>
                  </a:schemeClr>
                </a:solidFill>
                <a:latin typeface="+mj-lt"/>
                <a:ea typeface="Open Sans" pitchFamily="34" charset="0"/>
                <a:cs typeface="Franklin Gothic Demi Con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5"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3121864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FF91ABA6-F974-49D1-B78E-5E0F019F2F20}" type="datetime1">
              <a:rPr lang="en-JM" smtClean="0"/>
              <a:pPr/>
              <a:t>29/9/2019</a:t>
            </a:fld>
            <a:endParaRPr lang="en-JM"/>
          </a:p>
        </p:txBody>
      </p:sp>
      <p:cxnSp>
        <p:nvCxnSpPr>
          <p:cNvPr id="8" name="Straight Connector 7"/>
          <p:cNvCxnSpPr/>
          <p:nvPr userDrawn="1"/>
        </p:nvCxnSpPr>
        <p:spPr>
          <a:xfrm>
            <a:off x="4572000" y="1837540"/>
            <a:ext cx="0" cy="16559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4"/>
          <p:cNvSpPr>
            <a:spLocks noGrp="1"/>
          </p:cNvSpPr>
          <p:nvPr>
            <p:ph type="body" sz="quarter" idx="15"/>
          </p:nvPr>
        </p:nvSpPr>
        <p:spPr>
          <a:xfrm>
            <a:off x="609600" y="1861337"/>
            <a:ext cx="2987675" cy="640565"/>
          </a:xfrm>
        </p:spPr>
        <p:txBody>
          <a:bodyPr>
            <a:normAutofit/>
          </a:bodyPr>
          <a:lstStyle>
            <a:lvl1pPr marL="0" indent="0">
              <a:buFontTx/>
              <a:buNone/>
              <a:defRPr sz="1100">
                <a:solidFill>
                  <a:schemeClr val="tx1">
                    <a:lumMod val="65000"/>
                    <a:lumOff val="35000"/>
                  </a:schemeClr>
                </a:solidFill>
              </a:defRPr>
            </a:lvl1pPr>
          </a:lstStyle>
          <a:p>
            <a:pPr lvl="0"/>
            <a:endParaRPr lang="en-JM" dirty="0"/>
          </a:p>
        </p:txBody>
      </p:sp>
      <p:sp>
        <p:nvSpPr>
          <p:cNvPr id="12" name="Text Placeholder 7"/>
          <p:cNvSpPr>
            <a:spLocks noGrp="1"/>
          </p:cNvSpPr>
          <p:nvPr>
            <p:ph type="body" sz="quarter" idx="16"/>
          </p:nvPr>
        </p:nvSpPr>
        <p:spPr>
          <a:xfrm>
            <a:off x="625476" y="1587500"/>
            <a:ext cx="2459037" cy="374650"/>
          </a:xfrm>
        </p:spPr>
        <p:txBody>
          <a:bodyPr>
            <a:noAutofit/>
          </a:bodyPr>
          <a:lstStyle>
            <a:lvl1pPr marL="0" indent="0">
              <a:buFontTx/>
              <a:buNone/>
              <a:defRPr sz="1100">
                <a:solidFill>
                  <a:schemeClr val="tx1">
                    <a:lumMod val="65000"/>
                    <a:lumOff val="35000"/>
                  </a:schemeClr>
                </a:solidFill>
                <a:latin typeface="+mj-lt"/>
                <a:ea typeface="Open Sans" pitchFamily="34" charset="0"/>
                <a:cs typeface="Franklin Gothic Demi Cond" pitchFamily="34" charset="0"/>
              </a:defRPr>
            </a:lvl1pPr>
            <a:lvl2pPr marL="457200" indent="0">
              <a:buFontTx/>
              <a:buNone/>
              <a:defRPr sz="1400">
                <a:solidFill>
                  <a:srgbClr val="0070C0"/>
                </a:solidFill>
              </a:defRPr>
            </a:lvl2pPr>
            <a:lvl3pPr marL="914400" indent="0">
              <a:buFontTx/>
              <a:buNone/>
              <a:defRPr sz="1400">
                <a:solidFill>
                  <a:srgbClr val="0070C0"/>
                </a:solidFill>
              </a:defRPr>
            </a:lvl3pPr>
            <a:lvl4pPr marL="1371600" indent="0">
              <a:buFontTx/>
              <a:buNone/>
              <a:defRPr sz="1400">
                <a:solidFill>
                  <a:srgbClr val="0070C0"/>
                </a:solidFill>
              </a:defRPr>
            </a:lvl4pPr>
            <a:lvl5pPr marL="1828800" indent="0">
              <a:buFontTx/>
              <a:buNone/>
              <a:defRPr sz="1400">
                <a:solidFill>
                  <a:srgbClr val="0070C0"/>
                </a:solidFill>
              </a:defRPr>
            </a:lvl5pPr>
          </a:lstStyle>
          <a:p>
            <a:pPr lvl="0"/>
            <a:endParaRPr lang="en-JM" dirty="0"/>
          </a:p>
        </p:txBody>
      </p:sp>
      <p:sp>
        <p:nvSpPr>
          <p:cNvPr id="13" name="Text Placeholder 4"/>
          <p:cNvSpPr>
            <a:spLocks noGrp="1"/>
          </p:cNvSpPr>
          <p:nvPr>
            <p:ph type="body" sz="quarter" idx="17"/>
          </p:nvPr>
        </p:nvSpPr>
        <p:spPr>
          <a:xfrm>
            <a:off x="5257804" y="1854987"/>
            <a:ext cx="2987675" cy="640565"/>
          </a:xfrm>
        </p:spPr>
        <p:txBody>
          <a:bodyPr>
            <a:normAutofit/>
          </a:bodyPr>
          <a:lstStyle>
            <a:lvl1pPr marL="0" indent="0">
              <a:buFontTx/>
              <a:buNone/>
              <a:defRPr sz="1100">
                <a:solidFill>
                  <a:schemeClr val="tx1">
                    <a:lumMod val="65000"/>
                    <a:lumOff val="35000"/>
                  </a:schemeClr>
                </a:solidFill>
              </a:defRPr>
            </a:lvl1pPr>
          </a:lstStyle>
          <a:p>
            <a:pPr lvl="0"/>
            <a:endParaRPr lang="en-JM" dirty="0"/>
          </a:p>
        </p:txBody>
      </p:sp>
      <p:sp>
        <p:nvSpPr>
          <p:cNvPr id="14" name="Text Placeholder 7"/>
          <p:cNvSpPr>
            <a:spLocks noGrp="1"/>
          </p:cNvSpPr>
          <p:nvPr>
            <p:ph type="body" sz="quarter" idx="18"/>
          </p:nvPr>
        </p:nvSpPr>
        <p:spPr>
          <a:xfrm>
            <a:off x="5273679" y="1581149"/>
            <a:ext cx="2459037" cy="374650"/>
          </a:xfrm>
        </p:spPr>
        <p:txBody>
          <a:bodyPr>
            <a:noAutofit/>
          </a:bodyPr>
          <a:lstStyle>
            <a:lvl1pPr marL="0" indent="0">
              <a:buFontTx/>
              <a:buNone/>
              <a:defRPr sz="1100">
                <a:solidFill>
                  <a:schemeClr val="tx1">
                    <a:lumMod val="65000"/>
                    <a:lumOff val="35000"/>
                  </a:schemeClr>
                </a:solidFill>
                <a:latin typeface="+mj-lt"/>
                <a:ea typeface="Open Sans" pitchFamily="34" charset="0"/>
                <a:cs typeface="Franklin Gothic Demi Cond" pitchFamily="34" charset="0"/>
              </a:defRPr>
            </a:lvl1pPr>
            <a:lvl2pPr marL="457200" indent="0">
              <a:buFontTx/>
              <a:buNone/>
              <a:defRPr sz="1400">
                <a:solidFill>
                  <a:srgbClr val="0070C0"/>
                </a:solidFill>
              </a:defRPr>
            </a:lvl2pPr>
            <a:lvl3pPr marL="914400" indent="0">
              <a:buFontTx/>
              <a:buNone/>
              <a:defRPr sz="1400">
                <a:solidFill>
                  <a:srgbClr val="0070C0"/>
                </a:solidFill>
              </a:defRPr>
            </a:lvl3pPr>
            <a:lvl4pPr marL="1371600" indent="0">
              <a:buFontTx/>
              <a:buNone/>
              <a:defRPr sz="1400">
                <a:solidFill>
                  <a:srgbClr val="0070C0"/>
                </a:solidFill>
              </a:defRPr>
            </a:lvl4pPr>
            <a:lvl5pPr marL="1828800" indent="0">
              <a:buFontTx/>
              <a:buNone/>
              <a:defRPr sz="1400">
                <a:solidFill>
                  <a:srgbClr val="0070C0"/>
                </a:solidFill>
              </a:defRPr>
            </a:lvl5pPr>
          </a:lstStyle>
          <a:p>
            <a:pPr lvl="0"/>
            <a:endParaRPr lang="en-JM" dirty="0"/>
          </a:p>
        </p:txBody>
      </p:sp>
      <p:sp>
        <p:nvSpPr>
          <p:cNvPr id="16"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3751725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FF91ABA6-F974-49D1-B78E-5E0F019F2F20}" type="datetime1">
              <a:rPr lang="en-JM" smtClean="0"/>
              <a:pPr/>
              <a:t>29/9/2019</a:t>
            </a:fld>
            <a:endParaRPr lang="en-JM"/>
          </a:p>
        </p:txBody>
      </p:sp>
      <p:cxnSp>
        <p:nvCxnSpPr>
          <p:cNvPr id="8" name="Straight Connector 7"/>
          <p:cNvCxnSpPr/>
          <p:nvPr userDrawn="1"/>
        </p:nvCxnSpPr>
        <p:spPr>
          <a:xfrm>
            <a:off x="4572000" y="1837540"/>
            <a:ext cx="0" cy="16559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4"/>
          <p:cNvSpPr>
            <a:spLocks noGrp="1"/>
          </p:cNvSpPr>
          <p:nvPr>
            <p:ph type="body" sz="quarter" idx="15"/>
          </p:nvPr>
        </p:nvSpPr>
        <p:spPr>
          <a:xfrm>
            <a:off x="609600" y="1816100"/>
            <a:ext cx="2987675" cy="640565"/>
          </a:xfrm>
        </p:spPr>
        <p:txBody>
          <a:bodyPr>
            <a:normAutofit/>
          </a:bodyPr>
          <a:lstStyle>
            <a:lvl1pPr marL="0" indent="0" algn="r">
              <a:buFontTx/>
              <a:buNone/>
              <a:defRPr sz="1100">
                <a:solidFill>
                  <a:schemeClr val="tx1">
                    <a:lumMod val="65000"/>
                    <a:lumOff val="35000"/>
                  </a:schemeClr>
                </a:solidFill>
              </a:defRPr>
            </a:lvl1pPr>
          </a:lstStyle>
          <a:p>
            <a:pPr lvl="0"/>
            <a:endParaRPr lang="en-JM" dirty="0"/>
          </a:p>
        </p:txBody>
      </p:sp>
      <p:sp>
        <p:nvSpPr>
          <p:cNvPr id="12" name="Text Placeholder 7"/>
          <p:cNvSpPr>
            <a:spLocks noGrp="1"/>
          </p:cNvSpPr>
          <p:nvPr>
            <p:ph type="body" sz="quarter" idx="16"/>
          </p:nvPr>
        </p:nvSpPr>
        <p:spPr>
          <a:xfrm>
            <a:off x="1143000" y="1587500"/>
            <a:ext cx="2459037" cy="374650"/>
          </a:xfrm>
        </p:spPr>
        <p:txBody>
          <a:bodyPr>
            <a:noAutofit/>
          </a:bodyPr>
          <a:lstStyle>
            <a:lvl1pPr marL="0" indent="0" algn="r">
              <a:buFontTx/>
              <a:buNone/>
              <a:defRPr sz="1100">
                <a:solidFill>
                  <a:schemeClr val="tx1">
                    <a:lumMod val="65000"/>
                    <a:lumOff val="35000"/>
                  </a:schemeClr>
                </a:solidFill>
                <a:latin typeface="+mj-lt"/>
                <a:ea typeface="Open Sans" pitchFamily="34" charset="0"/>
                <a:cs typeface="Franklin Gothic Demi Cond" pitchFamily="34" charset="0"/>
              </a:defRPr>
            </a:lvl1pPr>
            <a:lvl2pPr marL="457200" indent="0">
              <a:buFontTx/>
              <a:buNone/>
              <a:defRPr sz="1400">
                <a:solidFill>
                  <a:srgbClr val="0070C0"/>
                </a:solidFill>
              </a:defRPr>
            </a:lvl2pPr>
            <a:lvl3pPr marL="914400" indent="0">
              <a:buFontTx/>
              <a:buNone/>
              <a:defRPr sz="1400">
                <a:solidFill>
                  <a:srgbClr val="0070C0"/>
                </a:solidFill>
              </a:defRPr>
            </a:lvl3pPr>
            <a:lvl4pPr marL="1371600" indent="0">
              <a:buFontTx/>
              <a:buNone/>
              <a:defRPr sz="1400">
                <a:solidFill>
                  <a:srgbClr val="0070C0"/>
                </a:solidFill>
              </a:defRPr>
            </a:lvl4pPr>
            <a:lvl5pPr marL="1828800" indent="0">
              <a:buFontTx/>
              <a:buNone/>
              <a:defRPr sz="1400">
                <a:solidFill>
                  <a:srgbClr val="0070C0"/>
                </a:solidFill>
              </a:defRPr>
            </a:lvl5pPr>
          </a:lstStyle>
          <a:p>
            <a:pPr lvl="0"/>
            <a:endParaRPr lang="en-JM" dirty="0"/>
          </a:p>
        </p:txBody>
      </p:sp>
      <p:sp>
        <p:nvSpPr>
          <p:cNvPr id="13" name="Text Placeholder 4"/>
          <p:cNvSpPr>
            <a:spLocks noGrp="1"/>
          </p:cNvSpPr>
          <p:nvPr>
            <p:ph type="body" sz="quarter" idx="17"/>
          </p:nvPr>
        </p:nvSpPr>
        <p:spPr>
          <a:xfrm>
            <a:off x="5257804" y="1809750"/>
            <a:ext cx="2987675" cy="640565"/>
          </a:xfrm>
        </p:spPr>
        <p:txBody>
          <a:bodyPr>
            <a:normAutofit/>
          </a:bodyPr>
          <a:lstStyle>
            <a:lvl1pPr marL="0" indent="0">
              <a:buFontTx/>
              <a:buNone/>
              <a:defRPr sz="1100">
                <a:solidFill>
                  <a:schemeClr val="tx1">
                    <a:lumMod val="65000"/>
                    <a:lumOff val="35000"/>
                  </a:schemeClr>
                </a:solidFill>
              </a:defRPr>
            </a:lvl1pPr>
          </a:lstStyle>
          <a:p>
            <a:pPr lvl="0"/>
            <a:endParaRPr lang="en-JM" dirty="0"/>
          </a:p>
        </p:txBody>
      </p:sp>
      <p:sp>
        <p:nvSpPr>
          <p:cNvPr id="14" name="Text Placeholder 7"/>
          <p:cNvSpPr>
            <a:spLocks noGrp="1"/>
          </p:cNvSpPr>
          <p:nvPr>
            <p:ph type="body" sz="quarter" idx="18"/>
          </p:nvPr>
        </p:nvSpPr>
        <p:spPr>
          <a:xfrm>
            <a:off x="5273679" y="1581149"/>
            <a:ext cx="2459037" cy="374650"/>
          </a:xfrm>
        </p:spPr>
        <p:txBody>
          <a:bodyPr>
            <a:noAutofit/>
          </a:bodyPr>
          <a:lstStyle>
            <a:lvl1pPr marL="0" indent="0">
              <a:buFontTx/>
              <a:buNone/>
              <a:defRPr sz="1100">
                <a:solidFill>
                  <a:schemeClr val="tx1">
                    <a:lumMod val="65000"/>
                    <a:lumOff val="35000"/>
                  </a:schemeClr>
                </a:solidFill>
                <a:latin typeface="+mj-lt"/>
                <a:ea typeface="Open Sans" pitchFamily="34" charset="0"/>
                <a:cs typeface="Franklin Gothic Demi Cond" pitchFamily="34" charset="0"/>
              </a:defRPr>
            </a:lvl1pPr>
            <a:lvl2pPr marL="457200" indent="0">
              <a:buFontTx/>
              <a:buNone/>
              <a:defRPr sz="1400">
                <a:solidFill>
                  <a:srgbClr val="0070C0"/>
                </a:solidFill>
              </a:defRPr>
            </a:lvl2pPr>
            <a:lvl3pPr marL="914400" indent="0">
              <a:buFontTx/>
              <a:buNone/>
              <a:defRPr sz="1400">
                <a:solidFill>
                  <a:srgbClr val="0070C0"/>
                </a:solidFill>
              </a:defRPr>
            </a:lvl3pPr>
            <a:lvl4pPr marL="1371600" indent="0">
              <a:buFontTx/>
              <a:buNone/>
              <a:defRPr sz="1400">
                <a:solidFill>
                  <a:srgbClr val="0070C0"/>
                </a:solidFill>
              </a:defRPr>
            </a:lvl4pPr>
            <a:lvl5pPr marL="1828800" indent="0">
              <a:buFontTx/>
              <a:buNone/>
              <a:defRPr sz="1400">
                <a:solidFill>
                  <a:srgbClr val="0070C0"/>
                </a:solidFill>
              </a:defRPr>
            </a:lvl5pPr>
          </a:lstStyle>
          <a:p>
            <a:pPr lvl="0"/>
            <a:endParaRPr lang="en-JM" dirty="0"/>
          </a:p>
        </p:txBody>
      </p:sp>
      <p:sp>
        <p:nvSpPr>
          <p:cNvPr id="16"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988686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JM" dirty="0"/>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8ACF51B5-98A1-4B54-A7E3-5902628B626E}" type="datetime1">
              <a:rPr lang="en-JM" smtClean="0"/>
              <a:pPr/>
              <a:t>29/9/2019</a:t>
            </a:fld>
            <a:endParaRPr lang="en-JM"/>
          </a:p>
        </p:txBody>
      </p:sp>
      <p:sp>
        <p:nvSpPr>
          <p:cNvPr id="7" name="Picture Placeholder 17"/>
          <p:cNvSpPr>
            <a:spLocks noGrp="1"/>
          </p:cNvSpPr>
          <p:nvPr>
            <p:ph type="pic" sz="quarter" idx="13"/>
          </p:nvPr>
        </p:nvSpPr>
        <p:spPr>
          <a:xfrm>
            <a:off x="4648200" y="1962152"/>
            <a:ext cx="3924300" cy="2325687"/>
          </a:xfrm>
          <a:prstGeom prst="roundRect">
            <a:avLst>
              <a:gd name="adj" fmla="val 0"/>
            </a:avLst>
          </a:prstGeom>
        </p:spPr>
        <p:txBody>
          <a:bodyPr>
            <a:normAutofit/>
          </a:bodyPr>
          <a:lstStyle>
            <a:lvl1pPr marL="0" indent="0">
              <a:buFontTx/>
              <a:buNone/>
              <a:defRPr sz="1600">
                <a:solidFill>
                  <a:srgbClr val="17252F"/>
                </a:solidFill>
              </a:defRPr>
            </a:lvl1pPr>
          </a:lstStyle>
          <a:p>
            <a:endParaRPr lang="en-JM" dirty="0"/>
          </a:p>
        </p:txBody>
      </p:sp>
      <p:sp>
        <p:nvSpPr>
          <p:cNvPr id="8" name="Text Placeholder 19"/>
          <p:cNvSpPr>
            <a:spLocks noGrp="1"/>
          </p:cNvSpPr>
          <p:nvPr>
            <p:ph type="body" sz="quarter" idx="14"/>
          </p:nvPr>
        </p:nvSpPr>
        <p:spPr>
          <a:xfrm>
            <a:off x="1219200" y="2190751"/>
            <a:ext cx="2971800" cy="833437"/>
          </a:xfrm>
        </p:spPr>
        <p:txBody>
          <a:bodyPr>
            <a:normAutofit/>
          </a:bodyPr>
          <a:lstStyle>
            <a:lvl1pPr marL="0" indent="0">
              <a:buFontTx/>
              <a:buNone/>
              <a:defRPr sz="1100">
                <a:solidFill>
                  <a:schemeClr val="tx1">
                    <a:lumMod val="65000"/>
                    <a:lumOff val="3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9" name="Text Placeholder 21"/>
          <p:cNvSpPr>
            <a:spLocks noGrp="1"/>
          </p:cNvSpPr>
          <p:nvPr>
            <p:ph type="body" sz="quarter" idx="15"/>
          </p:nvPr>
        </p:nvSpPr>
        <p:spPr>
          <a:xfrm>
            <a:off x="457200" y="1254125"/>
            <a:ext cx="7696200" cy="479425"/>
          </a:xfrm>
        </p:spPr>
        <p:txBody>
          <a:bodyPr>
            <a:noAutofit/>
          </a:bodyPr>
          <a:lstStyle>
            <a:lvl1pPr marL="0" indent="0" algn="ctr">
              <a:buNone/>
              <a:defRPr sz="1100">
                <a:solidFill>
                  <a:schemeClr val="tx1">
                    <a:lumMod val="65000"/>
                    <a:lumOff val="35000"/>
                  </a:schemeClr>
                </a:solidFill>
              </a:defRPr>
            </a:lvl1pPr>
            <a:lvl2pPr marL="457200" indent="0" algn="ctr">
              <a:buNone/>
              <a:defRPr sz="1100"/>
            </a:lvl2pPr>
            <a:lvl3pPr marL="914400" indent="0" algn="ctr">
              <a:buNone/>
              <a:defRPr sz="1100"/>
            </a:lvl3pPr>
            <a:lvl4pPr marL="1371600" indent="0" algn="ctr">
              <a:buNone/>
              <a:defRPr sz="1100"/>
            </a:lvl4pPr>
            <a:lvl5pPr marL="1828800" indent="0" algn="ctr">
              <a:buNone/>
              <a:defRPr sz="1100"/>
            </a:lvl5pPr>
          </a:lstStyle>
          <a:p>
            <a:pPr lvl="0"/>
            <a:endParaRPr lang="en-JM" dirty="0"/>
          </a:p>
        </p:txBody>
      </p:sp>
      <p:sp>
        <p:nvSpPr>
          <p:cNvPr id="10" name="Text Placeholder 23"/>
          <p:cNvSpPr>
            <a:spLocks noGrp="1"/>
          </p:cNvSpPr>
          <p:nvPr>
            <p:ph type="body" sz="quarter" idx="16"/>
          </p:nvPr>
        </p:nvSpPr>
        <p:spPr>
          <a:xfrm>
            <a:off x="1219200" y="1962150"/>
            <a:ext cx="1828800" cy="357188"/>
          </a:xfrm>
        </p:spPr>
        <p:txBody>
          <a:bodyPr>
            <a:noAutofit/>
          </a:bodyPr>
          <a:lstStyle>
            <a:lvl1pPr marL="0" indent="0">
              <a:buFontTx/>
              <a:buNone/>
              <a:defRPr sz="1100">
                <a:solidFill>
                  <a:schemeClr val="tx1">
                    <a:lumMod val="65000"/>
                    <a:lumOff val="35000"/>
                  </a:schemeClr>
                </a:solidFill>
                <a:latin typeface="+mj-lt"/>
                <a:ea typeface="Open Sans" pitchFamily="34" charset="0"/>
                <a:cs typeface="Franklin Gothic Demi Cond" pitchFamily="34" charset="0"/>
              </a:defRPr>
            </a:lvl1pPr>
          </a:lstStyle>
          <a:p>
            <a:pPr lvl="0"/>
            <a:endParaRPr lang="en-JM" dirty="0"/>
          </a:p>
        </p:txBody>
      </p:sp>
      <p:sp>
        <p:nvSpPr>
          <p:cNvPr id="11" name="Text Placeholder 19"/>
          <p:cNvSpPr>
            <a:spLocks noGrp="1"/>
          </p:cNvSpPr>
          <p:nvPr>
            <p:ph type="body" sz="quarter" idx="17"/>
          </p:nvPr>
        </p:nvSpPr>
        <p:spPr>
          <a:xfrm>
            <a:off x="1219200" y="3567115"/>
            <a:ext cx="2971800" cy="833437"/>
          </a:xfrm>
        </p:spPr>
        <p:txBody>
          <a:bodyPr>
            <a:normAutofit/>
          </a:bodyPr>
          <a:lstStyle>
            <a:lvl1pPr marL="0" indent="0">
              <a:buFontTx/>
              <a:buNone/>
              <a:defRPr sz="1100">
                <a:solidFill>
                  <a:schemeClr val="tx1">
                    <a:lumMod val="65000"/>
                    <a:lumOff val="3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2" name="Text Placeholder 23"/>
          <p:cNvSpPr>
            <a:spLocks noGrp="1"/>
          </p:cNvSpPr>
          <p:nvPr>
            <p:ph type="body" sz="quarter" idx="18"/>
          </p:nvPr>
        </p:nvSpPr>
        <p:spPr>
          <a:xfrm>
            <a:off x="1219200" y="3338515"/>
            <a:ext cx="1828800" cy="357188"/>
          </a:xfrm>
        </p:spPr>
        <p:txBody>
          <a:bodyPr>
            <a:noAutofit/>
          </a:bodyPr>
          <a:lstStyle>
            <a:lvl1pPr marL="0" indent="0">
              <a:buFontTx/>
              <a:buNone/>
              <a:defRPr sz="1100">
                <a:solidFill>
                  <a:schemeClr val="tx1">
                    <a:lumMod val="65000"/>
                    <a:lumOff val="35000"/>
                  </a:schemeClr>
                </a:solidFill>
                <a:latin typeface="+mj-lt"/>
                <a:ea typeface="Open Sans" pitchFamily="34" charset="0"/>
                <a:cs typeface="Franklin Gothic Demi Cond" pitchFamily="34" charset="0"/>
              </a:defRPr>
            </a:lvl1pPr>
          </a:lstStyle>
          <a:p>
            <a:pPr lvl="0"/>
            <a:endParaRPr lang="en-JM" dirty="0"/>
          </a:p>
        </p:txBody>
      </p:sp>
      <p:sp>
        <p:nvSpPr>
          <p:cNvPr id="14"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3909217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JM" dirty="0"/>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8ACF51B5-98A1-4B54-A7E3-5902628B626E}" type="datetime1">
              <a:rPr lang="en-JM" smtClean="0"/>
              <a:pPr/>
              <a:t>29/9/2019</a:t>
            </a:fld>
            <a:endParaRPr lang="en-JM"/>
          </a:p>
        </p:txBody>
      </p:sp>
      <p:sp>
        <p:nvSpPr>
          <p:cNvPr id="9" name="Text Placeholder 21"/>
          <p:cNvSpPr>
            <a:spLocks noGrp="1"/>
          </p:cNvSpPr>
          <p:nvPr>
            <p:ph type="body" sz="quarter" idx="15"/>
          </p:nvPr>
        </p:nvSpPr>
        <p:spPr>
          <a:xfrm>
            <a:off x="457200" y="1254125"/>
            <a:ext cx="7924800" cy="479425"/>
          </a:xfrm>
        </p:spPr>
        <p:txBody>
          <a:bodyPr>
            <a:noAutofit/>
          </a:bodyPr>
          <a:lstStyle>
            <a:lvl1pPr marL="0" indent="0" algn="ctr">
              <a:buNone/>
              <a:defRPr sz="1100">
                <a:solidFill>
                  <a:schemeClr val="tx1">
                    <a:lumMod val="65000"/>
                    <a:lumOff val="35000"/>
                  </a:schemeClr>
                </a:solidFill>
              </a:defRPr>
            </a:lvl1pPr>
            <a:lvl2pPr marL="457200" indent="0" algn="ctr">
              <a:buNone/>
              <a:defRPr sz="1100"/>
            </a:lvl2pPr>
            <a:lvl3pPr marL="914400" indent="0" algn="ctr">
              <a:buNone/>
              <a:defRPr sz="1100"/>
            </a:lvl3pPr>
            <a:lvl4pPr marL="1371600" indent="0" algn="ctr">
              <a:buNone/>
              <a:defRPr sz="1100"/>
            </a:lvl4pPr>
            <a:lvl5pPr marL="1828800" indent="0" algn="ctr">
              <a:buNone/>
              <a:defRPr sz="1100"/>
            </a:lvl5pPr>
          </a:lstStyle>
          <a:p>
            <a:pPr lvl="0"/>
            <a:endParaRPr lang="en-JM" dirty="0"/>
          </a:p>
        </p:txBody>
      </p:sp>
      <p:sp>
        <p:nvSpPr>
          <p:cNvPr id="14"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23" name="TextBox 22"/>
          <p:cNvSpPr txBox="1"/>
          <p:nvPr userDrawn="1"/>
        </p:nvSpPr>
        <p:spPr>
          <a:xfrm>
            <a:off x="381000" y="2848384"/>
            <a:ext cx="381000" cy="1015663"/>
          </a:xfrm>
          <a:prstGeom prst="rect">
            <a:avLst/>
          </a:prstGeom>
          <a:noFill/>
        </p:spPr>
        <p:txBody>
          <a:bodyPr wrap="square" rtlCol="0">
            <a:spAutoFit/>
          </a:bodyPr>
          <a:lstStyle/>
          <a:p>
            <a:r>
              <a:rPr lang="en-US" sz="6000" spc="-300" dirty="0" smtClean="0">
                <a:solidFill>
                  <a:srgbClr val="CFD6DC"/>
                </a:solidFill>
                <a:latin typeface="Garamond"/>
                <a:cs typeface="Garamond"/>
              </a:rPr>
              <a:t>“</a:t>
            </a:r>
            <a:endParaRPr lang="en-US" sz="6000" spc="-300" dirty="0">
              <a:solidFill>
                <a:srgbClr val="CFD6DC"/>
              </a:solidFill>
              <a:latin typeface="Garamond"/>
              <a:cs typeface="Garamond"/>
            </a:endParaRPr>
          </a:p>
        </p:txBody>
      </p:sp>
      <p:sp>
        <p:nvSpPr>
          <p:cNvPr id="24" name="TextBox 23"/>
          <p:cNvSpPr txBox="1"/>
          <p:nvPr userDrawn="1"/>
        </p:nvSpPr>
        <p:spPr>
          <a:xfrm>
            <a:off x="3048000" y="2848384"/>
            <a:ext cx="381000" cy="1015663"/>
          </a:xfrm>
          <a:prstGeom prst="rect">
            <a:avLst/>
          </a:prstGeom>
          <a:noFill/>
        </p:spPr>
        <p:txBody>
          <a:bodyPr wrap="square" rtlCol="0">
            <a:spAutoFit/>
          </a:bodyPr>
          <a:lstStyle/>
          <a:p>
            <a:r>
              <a:rPr lang="en-US" sz="6000" spc="-300" dirty="0" smtClean="0">
                <a:solidFill>
                  <a:srgbClr val="CFD6DC"/>
                </a:solidFill>
                <a:latin typeface="Garamond"/>
                <a:cs typeface="Garamond"/>
              </a:rPr>
              <a:t>“</a:t>
            </a:r>
            <a:endParaRPr lang="en-US" sz="6000" spc="-300" dirty="0">
              <a:solidFill>
                <a:srgbClr val="CFD6DC"/>
              </a:solidFill>
              <a:latin typeface="Garamond"/>
              <a:cs typeface="Garamond"/>
            </a:endParaRPr>
          </a:p>
        </p:txBody>
      </p:sp>
      <p:sp>
        <p:nvSpPr>
          <p:cNvPr id="25" name="TextBox 24"/>
          <p:cNvSpPr txBox="1"/>
          <p:nvPr userDrawn="1"/>
        </p:nvSpPr>
        <p:spPr>
          <a:xfrm>
            <a:off x="5715000" y="2823321"/>
            <a:ext cx="381000" cy="1015663"/>
          </a:xfrm>
          <a:prstGeom prst="rect">
            <a:avLst/>
          </a:prstGeom>
          <a:noFill/>
        </p:spPr>
        <p:txBody>
          <a:bodyPr wrap="square" rtlCol="0">
            <a:spAutoFit/>
          </a:bodyPr>
          <a:lstStyle/>
          <a:p>
            <a:r>
              <a:rPr lang="en-US" sz="6000" spc="-300" dirty="0" smtClean="0">
                <a:solidFill>
                  <a:srgbClr val="CFD6DC"/>
                </a:solidFill>
                <a:latin typeface="Garamond"/>
                <a:cs typeface="Garamond"/>
              </a:rPr>
              <a:t>“</a:t>
            </a:r>
            <a:endParaRPr lang="en-US" sz="6000" spc="-300" dirty="0">
              <a:solidFill>
                <a:srgbClr val="CFD6DC"/>
              </a:solidFill>
              <a:latin typeface="Garamond"/>
              <a:cs typeface="Garamond"/>
            </a:endParaRPr>
          </a:p>
        </p:txBody>
      </p:sp>
      <p:sp>
        <p:nvSpPr>
          <p:cNvPr id="26" name="Picture Placeholder 25"/>
          <p:cNvSpPr>
            <a:spLocks noGrp="1"/>
          </p:cNvSpPr>
          <p:nvPr>
            <p:ph type="pic" sz="quarter" idx="24"/>
          </p:nvPr>
        </p:nvSpPr>
        <p:spPr>
          <a:xfrm>
            <a:off x="677390" y="3297174"/>
            <a:ext cx="758952" cy="758952"/>
          </a:xfrm>
          <a:prstGeom prst="ellipse">
            <a:avLst/>
          </a:prstGeom>
        </p:spPr>
        <p:txBody>
          <a:bodyPr>
            <a:normAutofit/>
          </a:bodyPr>
          <a:lstStyle>
            <a:lvl1pPr marL="0" indent="0">
              <a:buNone/>
              <a:defRPr sz="1000"/>
            </a:lvl1pPr>
          </a:lstStyle>
          <a:p>
            <a:endParaRPr lang="en-JM"/>
          </a:p>
        </p:txBody>
      </p:sp>
      <p:sp>
        <p:nvSpPr>
          <p:cNvPr id="28" name="Picture Placeholder 25"/>
          <p:cNvSpPr>
            <a:spLocks noGrp="1"/>
          </p:cNvSpPr>
          <p:nvPr>
            <p:ph type="pic" sz="quarter" idx="25"/>
          </p:nvPr>
        </p:nvSpPr>
        <p:spPr>
          <a:xfrm>
            <a:off x="3392424" y="3297173"/>
            <a:ext cx="758952" cy="758952"/>
          </a:xfrm>
          <a:prstGeom prst="ellipse">
            <a:avLst/>
          </a:prstGeom>
        </p:spPr>
        <p:txBody>
          <a:bodyPr>
            <a:normAutofit/>
          </a:bodyPr>
          <a:lstStyle>
            <a:lvl1pPr marL="0" indent="0">
              <a:buNone/>
              <a:defRPr sz="1000"/>
            </a:lvl1pPr>
          </a:lstStyle>
          <a:p>
            <a:endParaRPr lang="en-JM"/>
          </a:p>
        </p:txBody>
      </p:sp>
      <p:sp>
        <p:nvSpPr>
          <p:cNvPr id="30" name="Picture Placeholder 25"/>
          <p:cNvSpPr>
            <a:spLocks noGrp="1"/>
          </p:cNvSpPr>
          <p:nvPr>
            <p:ph type="pic" sz="quarter" idx="26"/>
          </p:nvPr>
        </p:nvSpPr>
        <p:spPr>
          <a:xfrm>
            <a:off x="6211824" y="3297173"/>
            <a:ext cx="758952" cy="758952"/>
          </a:xfrm>
          <a:prstGeom prst="ellipse">
            <a:avLst/>
          </a:prstGeom>
        </p:spPr>
        <p:txBody>
          <a:bodyPr>
            <a:normAutofit/>
          </a:bodyPr>
          <a:lstStyle>
            <a:lvl1pPr marL="0" indent="0">
              <a:buNone/>
              <a:defRPr sz="1000"/>
            </a:lvl1pPr>
          </a:lstStyle>
          <a:p>
            <a:endParaRPr lang="en-JM"/>
          </a:p>
        </p:txBody>
      </p:sp>
      <p:sp>
        <p:nvSpPr>
          <p:cNvPr id="32" name="Text Placeholder 31"/>
          <p:cNvSpPr>
            <a:spLocks noGrp="1"/>
          </p:cNvSpPr>
          <p:nvPr>
            <p:ph type="body" sz="quarter" idx="27"/>
          </p:nvPr>
        </p:nvSpPr>
        <p:spPr>
          <a:xfrm>
            <a:off x="1600200" y="3533775"/>
            <a:ext cx="1219200" cy="457200"/>
          </a:xfrm>
        </p:spPr>
        <p:txBody>
          <a:bodyPr>
            <a:normAutofit/>
          </a:bodyPr>
          <a:lstStyle>
            <a:lvl1pPr marL="0" indent="0">
              <a:buFontTx/>
              <a:buNone/>
              <a:defRPr sz="1100"/>
            </a:lvl1pPr>
          </a:lstStyle>
          <a:p>
            <a:pPr lvl="0"/>
            <a:endParaRPr lang="en-JM" dirty="0"/>
          </a:p>
        </p:txBody>
      </p:sp>
      <p:sp>
        <p:nvSpPr>
          <p:cNvPr id="33" name="Text Placeholder 31"/>
          <p:cNvSpPr>
            <a:spLocks noGrp="1"/>
          </p:cNvSpPr>
          <p:nvPr>
            <p:ph type="body" sz="quarter" idx="28"/>
          </p:nvPr>
        </p:nvSpPr>
        <p:spPr>
          <a:xfrm>
            <a:off x="4343400" y="3533775"/>
            <a:ext cx="1219200" cy="457200"/>
          </a:xfrm>
        </p:spPr>
        <p:txBody>
          <a:bodyPr>
            <a:normAutofit/>
          </a:bodyPr>
          <a:lstStyle>
            <a:lvl1pPr marL="0" indent="0">
              <a:buFontTx/>
              <a:buNone/>
              <a:defRPr sz="1100"/>
            </a:lvl1pPr>
          </a:lstStyle>
          <a:p>
            <a:pPr lvl="0"/>
            <a:endParaRPr lang="en-JM" dirty="0"/>
          </a:p>
        </p:txBody>
      </p:sp>
      <p:sp>
        <p:nvSpPr>
          <p:cNvPr id="34" name="Text Placeholder 31"/>
          <p:cNvSpPr>
            <a:spLocks noGrp="1"/>
          </p:cNvSpPr>
          <p:nvPr>
            <p:ph type="body" sz="quarter" idx="29"/>
          </p:nvPr>
        </p:nvSpPr>
        <p:spPr>
          <a:xfrm>
            <a:off x="7162800" y="3533775"/>
            <a:ext cx="1219200" cy="457200"/>
          </a:xfrm>
        </p:spPr>
        <p:txBody>
          <a:bodyPr>
            <a:normAutofit/>
          </a:bodyPr>
          <a:lstStyle>
            <a:lvl1pPr marL="0" indent="0">
              <a:buFontTx/>
              <a:buNone/>
              <a:defRPr sz="1100"/>
            </a:lvl1pPr>
          </a:lstStyle>
          <a:p>
            <a:pPr lvl="0"/>
            <a:endParaRPr lang="en-JM" dirty="0"/>
          </a:p>
        </p:txBody>
      </p:sp>
    </p:spTree>
    <p:extLst>
      <p:ext uri="{BB962C8B-B14F-4D97-AF65-F5344CB8AC3E}">
        <p14:creationId xmlns:p14="http://schemas.microsoft.com/office/powerpoint/2010/main" val="255420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C4DA9"/>
                </a:solidFill>
              </a:defRPr>
            </a:lvl1pPr>
          </a:lstStyle>
          <a:p>
            <a:r>
              <a:rPr lang="en-US" dirty="0" smtClean="0"/>
              <a:t>Click to edit Master title style</a:t>
            </a:r>
            <a:endParaRPr lang="en-JM" dirty="0"/>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8C0E4627-DE2B-4CA6-BB37-D8B7D7229481}" type="datetime1">
              <a:rPr lang="en-JM" smtClean="0"/>
              <a:pPr/>
              <a:t>29/9/2019</a:t>
            </a:fld>
            <a:endParaRPr lang="en-JM"/>
          </a:p>
        </p:txBody>
      </p:sp>
      <p:sp>
        <p:nvSpPr>
          <p:cNvPr id="23" name="Picture Placeholder 21"/>
          <p:cNvSpPr>
            <a:spLocks noGrp="1"/>
          </p:cNvSpPr>
          <p:nvPr>
            <p:ph type="pic" sz="quarter" idx="15"/>
          </p:nvPr>
        </p:nvSpPr>
        <p:spPr>
          <a:xfrm>
            <a:off x="745315" y="1618814"/>
            <a:ext cx="1371600" cy="1371600"/>
          </a:xfrm>
          <a:prstGeom prst="ellipse">
            <a:avLst/>
          </a:prstGeom>
        </p:spPr>
        <p:txBody>
          <a:bodyPr>
            <a:normAutofit/>
          </a:bodyPr>
          <a:lstStyle>
            <a:lvl1pPr marL="0" indent="0" algn="ctr">
              <a:buFontTx/>
              <a:buNone/>
              <a:defRPr sz="1200">
                <a:solidFill>
                  <a:schemeClr val="bg1">
                    <a:lumMod val="95000"/>
                  </a:schemeClr>
                </a:solidFill>
              </a:defRPr>
            </a:lvl1pPr>
          </a:lstStyle>
          <a:p>
            <a:endParaRPr lang="en-JM"/>
          </a:p>
        </p:txBody>
      </p:sp>
      <p:sp>
        <p:nvSpPr>
          <p:cNvPr id="24" name="Picture Placeholder 21"/>
          <p:cNvSpPr>
            <a:spLocks noGrp="1"/>
          </p:cNvSpPr>
          <p:nvPr>
            <p:ph type="pic" sz="quarter" idx="65"/>
          </p:nvPr>
        </p:nvSpPr>
        <p:spPr>
          <a:xfrm>
            <a:off x="2780639" y="1657350"/>
            <a:ext cx="1371600" cy="1371600"/>
          </a:xfrm>
          <a:prstGeom prst="ellipse">
            <a:avLst/>
          </a:prstGeom>
        </p:spPr>
        <p:txBody>
          <a:bodyPr>
            <a:normAutofit/>
          </a:bodyPr>
          <a:lstStyle>
            <a:lvl1pPr marL="0" indent="0" algn="ctr">
              <a:buFontTx/>
              <a:buNone/>
              <a:defRPr sz="1200">
                <a:solidFill>
                  <a:schemeClr val="bg1">
                    <a:lumMod val="95000"/>
                  </a:schemeClr>
                </a:solidFill>
              </a:defRPr>
            </a:lvl1pPr>
          </a:lstStyle>
          <a:p>
            <a:endParaRPr lang="en-JM"/>
          </a:p>
        </p:txBody>
      </p:sp>
      <p:sp>
        <p:nvSpPr>
          <p:cNvPr id="26" name="Picture Placeholder 21"/>
          <p:cNvSpPr>
            <a:spLocks noGrp="1"/>
          </p:cNvSpPr>
          <p:nvPr>
            <p:ph type="pic" sz="quarter" idx="66"/>
          </p:nvPr>
        </p:nvSpPr>
        <p:spPr>
          <a:xfrm>
            <a:off x="4800600" y="1657350"/>
            <a:ext cx="1371600" cy="1371600"/>
          </a:xfrm>
          <a:prstGeom prst="ellipse">
            <a:avLst/>
          </a:prstGeom>
        </p:spPr>
        <p:txBody>
          <a:bodyPr>
            <a:normAutofit/>
          </a:bodyPr>
          <a:lstStyle>
            <a:lvl1pPr marL="0" indent="0" algn="ctr">
              <a:buFontTx/>
              <a:buNone/>
              <a:defRPr sz="1200">
                <a:solidFill>
                  <a:schemeClr val="bg1">
                    <a:lumMod val="95000"/>
                  </a:schemeClr>
                </a:solidFill>
              </a:defRPr>
            </a:lvl1pPr>
          </a:lstStyle>
          <a:p>
            <a:endParaRPr lang="en-JM"/>
          </a:p>
        </p:txBody>
      </p:sp>
      <p:sp>
        <p:nvSpPr>
          <p:cNvPr id="27" name="Picture Placeholder 21"/>
          <p:cNvSpPr>
            <a:spLocks noGrp="1"/>
          </p:cNvSpPr>
          <p:nvPr>
            <p:ph type="pic" sz="quarter" idx="67"/>
          </p:nvPr>
        </p:nvSpPr>
        <p:spPr>
          <a:xfrm>
            <a:off x="6866088" y="1657350"/>
            <a:ext cx="1371600" cy="1371600"/>
          </a:xfrm>
          <a:prstGeom prst="ellipse">
            <a:avLst/>
          </a:prstGeom>
        </p:spPr>
        <p:txBody>
          <a:bodyPr>
            <a:normAutofit/>
          </a:bodyPr>
          <a:lstStyle>
            <a:lvl1pPr marL="0" indent="0" algn="ctr">
              <a:buFontTx/>
              <a:buNone/>
              <a:defRPr sz="1200">
                <a:solidFill>
                  <a:schemeClr val="bg1">
                    <a:lumMod val="95000"/>
                  </a:schemeClr>
                </a:solidFill>
              </a:defRPr>
            </a:lvl1pPr>
          </a:lstStyle>
          <a:p>
            <a:endParaRPr lang="en-JM"/>
          </a:p>
        </p:txBody>
      </p:sp>
      <p:sp>
        <p:nvSpPr>
          <p:cNvPr id="6" name="Text Placeholder 5"/>
          <p:cNvSpPr>
            <a:spLocks noGrp="1"/>
          </p:cNvSpPr>
          <p:nvPr>
            <p:ph type="body" sz="quarter" idx="68"/>
          </p:nvPr>
        </p:nvSpPr>
        <p:spPr>
          <a:xfrm>
            <a:off x="684213" y="3714750"/>
            <a:ext cx="1843230" cy="533400"/>
          </a:xfrm>
        </p:spPr>
        <p:txBody>
          <a:bodyPr>
            <a:normAutofit/>
          </a:bodyPr>
          <a:lstStyle>
            <a:lvl1pPr marL="0" indent="0">
              <a:buFontTx/>
              <a:buNone/>
              <a:defRPr sz="1050"/>
            </a:lvl1pPr>
          </a:lstStyle>
          <a:p>
            <a:pPr lvl="0"/>
            <a:endParaRPr lang="en-JM" dirty="0"/>
          </a:p>
        </p:txBody>
      </p:sp>
      <p:sp>
        <p:nvSpPr>
          <p:cNvPr id="32" name="Text Placeholder 5"/>
          <p:cNvSpPr>
            <a:spLocks noGrp="1"/>
          </p:cNvSpPr>
          <p:nvPr>
            <p:ph type="body" sz="quarter" idx="69"/>
          </p:nvPr>
        </p:nvSpPr>
        <p:spPr>
          <a:xfrm>
            <a:off x="2728770" y="3714750"/>
            <a:ext cx="1843230" cy="533400"/>
          </a:xfrm>
        </p:spPr>
        <p:txBody>
          <a:bodyPr>
            <a:normAutofit/>
          </a:bodyPr>
          <a:lstStyle>
            <a:lvl1pPr marL="0" indent="0">
              <a:buFontTx/>
              <a:buNone/>
              <a:defRPr sz="1050"/>
            </a:lvl1pPr>
          </a:lstStyle>
          <a:p>
            <a:pPr lvl="0"/>
            <a:endParaRPr lang="en-JM" dirty="0"/>
          </a:p>
        </p:txBody>
      </p:sp>
      <p:sp>
        <p:nvSpPr>
          <p:cNvPr id="12" name="Text Placeholder 11"/>
          <p:cNvSpPr>
            <a:spLocks noGrp="1"/>
          </p:cNvSpPr>
          <p:nvPr>
            <p:ph type="body" sz="quarter" idx="70"/>
          </p:nvPr>
        </p:nvSpPr>
        <p:spPr>
          <a:xfrm>
            <a:off x="684213" y="3186112"/>
            <a:ext cx="1830387" cy="300038"/>
          </a:xfrm>
        </p:spPr>
        <p:txBody>
          <a:bodyPr>
            <a:noAutofit/>
          </a:bodyPr>
          <a:lstStyle>
            <a:lvl1pPr marL="0" indent="0">
              <a:buFontTx/>
              <a:buNone/>
              <a:defRPr sz="1050" b="1">
                <a:solidFill>
                  <a:srgbClr val="0C4DA9"/>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14" name="Text Placeholder 13"/>
          <p:cNvSpPr>
            <a:spLocks noGrp="1"/>
          </p:cNvSpPr>
          <p:nvPr>
            <p:ph type="body" sz="quarter" idx="71"/>
          </p:nvPr>
        </p:nvSpPr>
        <p:spPr>
          <a:xfrm>
            <a:off x="684212" y="3365500"/>
            <a:ext cx="1097280" cy="231775"/>
          </a:xfrm>
        </p:spPr>
        <p:txBody>
          <a:bodyPr>
            <a:noAutofit/>
          </a:bodyPr>
          <a:lstStyle>
            <a:lvl1pPr marL="0" indent="0">
              <a:buFontTx/>
              <a:buNone/>
              <a:defRPr sz="9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endParaRPr lang="en-JM" dirty="0"/>
          </a:p>
        </p:txBody>
      </p:sp>
      <p:sp>
        <p:nvSpPr>
          <p:cNvPr id="35" name="Text Placeholder 11"/>
          <p:cNvSpPr>
            <a:spLocks noGrp="1"/>
          </p:cNvSpPr>
          <p:nvPr>
            <p:ph type="body" sz="quarter" idx="72"/>
          </p:nvPr>
        </p:nvSpPr>
        <p:spPr>
          <a:xfrm>
            <a:off x="2741613" y="3181350"/>
            <a:ext cx="1830387" cy="300038"/>
          </a:xfrm>
        </p:spPr>
        <p:txBody>
          <a:bodyPr>
            <a:noAutofit/>
          </a:bodyPr>
          <a:lstStyle>
            <a:lvl1pPr marL="0" indent="0">
              <a:buFontTx/>
              <a:buNone/>
              <a:defRPr sz="1050" b="1">
                <a:solidFill>
                  <a:srgbClr val="0C4DA9"/>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6" name="Text Placeholder 13"/>
          <p:cNvSpPr>
            <a:spLocks noGrp="1"/>
          </p:cNvSpPr>
          <p:nvPr>
            <p:ph type="body" sz="quarter" idx="73"/>
          </p:nvPr>
        </p:nvSpPr>
        <p:spPr>
          <a:xfrm>
            <a:off x="2741612" y="3360738"/>
            <a:ext cx="1097280" cy="231775"/>
          </a:xfrm>
        </p:spPr>
        <p:txBody>
          <a:bodyPr>
            <a:noAutofit/>
          </a:bodyPr>
          <a:lstStyle>
            <a:lvl1pPr marL="0" indent="0">
              <a:buFontTx/>
              <a:buNone/>
              <a:defRPr sz="9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endParaRPr lang="en-JM" dirty="0"/>
          </a:p>
        </p:txBody>
      </p:sp>
      <p:sp>
        <p:nvSpPr>
          <p:cNvPr id="38" name="Text Placeholder 5"/>
          <p:cNvSpPr>
            <a:spLocks noGrp="1"/>
          </p:cNvSpPr>
          <p:nvPr>
            <p:ph type="body" sz="quarter" idx="74"/>
          </p:nvPr>
        </p:nvSpPr>
        <p:spPr>
          <a:xfrm>
            <a:off x="4800600" y="3714750"/>
            <a:ext cx="1843230" cy="533400"/>
          </a:xfrm>
        </p:spPr>
        <p:txBody>
          <a:bodyPr>
            <a:normAutofit/>
          </a:bodyPr>
          <a:lstStyle>
            <a:lvl1pPr marL="0" indent="0">
              <a:buFontTx/>
              <a:buNone/>
              <a:defRPr sz="1050"/>
            </a:lvl1pPr>
          </a:lstStyle>
          <a:p>
            <a:pPr lvl="0"/>
            <a:endParaRPr lang="en-JM" dirty="0"/>
          </a:p>
        </p:txBody>
      </p:sp>
      <p:sp>
        <p:nvSpPr>
          <p:cNvPr id="39" name="Text Placeholder 11"/>
          <p:cNvSpPr>
            <a:spLocks noGrp="1"/>
          </p:cNvSpPr>
          <p:nvPr>
            <p:ph type="body" sz="quarter" idx="75"/>
          </p:nvPr>
        </p:nvSpPr>
        <p:spPr>
          <a:xfrm>
            <a:off x="4813443" y="3181350"/>
            <a:ext cx="1830387" cy="300038"/>
          </a:xfrm>
        </p:spPr>
        <p:txBody>
          <a:bodyPr>
            <a:noAutofit/>
          </a:bodyPr>
          <a:lstStyle>
            <a:lvl1pPr marL="0" indent="0">
              <a:buFontTx/>
              <a:buNone/>
              <a:defRPr sz="1050" b="1">
                <a:solidFill>
                  <a:srgbClr val="0C4DA9"/>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40" name="Text Placeholder 13"/>
          <p:cNvSpPr>
            <a:spLocks noGrp="1"/>
          </p:cNvSpPr>
          <p:nvPr>
            <p:ph type="body" sz="quarter" idx="76"/>
          </p:nvPr>
        </p:nvSpPr>
        <p:spPr>
          <a:xfrm>
            <a:off x="4813442" y="3360738"/>
            <a:ext cx="1097280" cy="231775"/>
          </a:xfrm>
        </p:spPr>
        <p:txBody>
          <a:bodyPr>
            <a:noAutofit/>
          </a:bodyPr>
          <a:lstStyle>
            <a:lvl1pPr marL="0" indent="0">
              <a:buFontTx/>
              <a:buNone/>
              <a:defRPr sz="9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endParaRPr lang="en-JM" dirty="0"/>
          </a:p>
        </p:txBody>
      </p:sp>
      <p:sp>
        <p:nvSpPr>
          <p:cNvPr id="41" name="Text Placeholder 5"/>
          <p:cNvSpPr>
            <a:spLocks noGrp="1"/>
          </p:cNvSpPr>
          <p:nvPr>
            <p:ph type="body" sz="quarter" idx="77"/>
          </p:nvPr>
        </p:nvSpPr>
        <p:spPr>
          <a:xfrm>
            <a:off x="6919770" y="3714750"/>
            <a:ext cx="1843230" cy="533400"/>
          </a:xfrm>
        </p:spPr>
        <p:txBody>
          <a:bodyPr>
            <a:normAutofit/>
          </a:bodyPr>
          <a:lstStyle>
            <a:lvl1pPr marL="0" indent="0">
              <a:buFontTx/>
              <a:buNone/>
              <a:defRPr sz="1050"/>
            </a:lvl1pPr>
          </a:lstStyle>
          <a:p>
            <a:pPr lvl="0"/>
            <a:endParaRPr lang="en-JM" dirty="0"/>
          </a:p>
        </p:txBody>
      </p:sp>
      <p:sp>
        <p:nvSpPr>
          <p:cNvPr id="42" name="Text Placeholder 11"/>
          <p:cNvSpPr>
            <a:spLocks noGrp="1"/>
          </p:cNvSpPr>
          <p:nvPr>
            <p:ph type="body" sz="quarter" idx="78"/>
          </p:nvPr>
        </p:nvSpPr>
        <p:spPr>
          <a:xfrm>
            <a:off x="6932613" y="3181350"/>
            <a:ext cx="1830387" cy="300038"/>
          </a:xfrm>
        </p:spPr>
        <p:txBody>
          <a:bodyPr>
            <a:noAutofit/>
          </a:bodyPr>
          <a:lstStyle>
            <a:lvl1pPr marL="0" indent="0">
              <a:buFontTx/>
              <a:buNone/>
              <a:defRPr sz="1050" b="1">
                <a:solidFill>
                  <a:srgbClr val="0C4DA9"/>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43" name="Text Placeholder 13"/>
          <p:cNvSpPr>
            <a:spLocks noGrp="1"/>
          </p:cNvSpPr>
          <p:nvPr>
            <p:ph type="body" sz="quarter" idx="79"/>
          </p:nvPr>
        </p:nvSpPr>
        <p:spPr>
          <a:xfrm>
            <a:off x="6932612" y="3360738"/>
            <a:ext cx="1097280" cy="231775"/>
          </a:xfrm>
        </p:spPr>
        <p:txBody>
          <a:bodyPr>
            <a:noAutofit/>
          </a:bodyPr>
          <a:lstStyle>
            <a:lvl1pPr marL="0" indent="0">
              <a:buFontTx/>
              <a:buNone/>
              <a:defRPr sz="9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endParaRPr lang="en-JM" dirty="0"/>
          </a:p>
        </p:txBody>
      </p:sp>
      <p:sp>
        <p:nvSpPr>
          <p:cNvPr id="25"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983968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400" b="1" kern="1200" dirty="0" smtClean="0">
                <a:solidFill>
                  <a:srgbClr val="C0940A"/>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smtClean="0"/>
              <a:t>Click to edit Master title style</a:t>
            </a:r>
            <a:endParaRPr lang="en-JM" dirty="0"/>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9E9AC54A-676B-4975-9EF1-3F5C4FD04691}" type="datetime1">
              <a:rPr lang="en-JM" smtClean="0"/>
              <a:pPr/>
              <a:t>29/9/2019</a:t>
            </a:fld>
            <a:endParaRPr lang="en-JM"/>
          </a:p>
        </p:txBody>
      </p:sp>
      <p:sp>
        <p:nvSpPr>
          <p:cNvPr id="8" name="Picture Placeholder 24"/>
          <p:cNvSpPr>
            <a:spLocks noGrp="1"/>
          </p:cNvSpPr>
          <p:nvPr>
            <p:ph type="pic" sz="quarter" idx="14"/>
          </p:nvPr>
        </p:nvSpPr>
        <p:spPr>
          <a:xfrm>
            <a:off x="457200" y="1352550"/>
            <a:ext cx="2671762" cy="3006727"/>
          </a:xfrm>
        </p:spPr>
        <p:txBody>
          <a:bodyPr>
            <a:normAutofit/>
          </a:bodyPr>
          <a:lstStyle>
            <a:lvl1pPr marL="0" indent="0">
              <a:buFontTx/>
              <a:buNone/>
              <a:defRPr sz="1200">
                <a:solidFill>
                  <a:srgbClr val="17375E"/>
                </a:solidFill>
              </a:defRPr>
            </a:lvl1pPr>
          </a:lstStyle>
          <a:p>
            <a:endParaRPr lang="en-JM"/>
          </a:p>
        </p:txBody>
      </p:sp>
      <p:sp>
        <p:nvSpPr>
          <p:cNvPr id="9" name="Text Placeholder 26"/>
          <p:cNvSpPr>
            <a:spLocks noGrp="1"/>
          </p:cNvSpPr>
          <p:nvPr>
            <p:ph type="body" sz="quarter" idx="15"/>
          </p:nvPr>
        </p:nvSpPr>
        <p:spPr>
          <a:xfrm>
            <a:off x="3733800" y="1817688"/>
            <a:ext cx="2127250" cy="830262"/>
          </a:xfrm>
        </p:spPr>
        <p:txBody>
          <a:bodyPr>
            <a:noAutofit/>
          </a:bodyPr>
          <a:lstStyle>
            <a:lvl1pPr marL="0" indent="0">
              <a:buFontTx/>
              <a:buNone/>
              <a:defRPr sz="1100">
                <a:solidFill>
                  <a:schemeClr val="tx1">
                    <a:lumMod val="65000"/>
                    <a:lumOff val="35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0" name="Text Placeholder 26"/>
          <p:cNvSpPr>
            <a:spLocks noGrp="1"/>
          </p:cNvSpPr>
          <p:nvPr>
            <p:ph type="body" sz="quarter" idx="16"/>
          </p:nvPr>
        </p:nvSpPr>
        <p:spPr>
          <a:xfrm>
            <a:off x="6407150" y="1809750"/>
            <a:ext cx="2127250" cy="830262"/>
          </a:xfrm>
        </p:spPr>
        <p:txBody>
          <a:bodyPr>
            <a:noAutofit/>
          </a:bodyPr>
          <a:lstStyle>
            <a:lvl1pPr marL="0" indent="0">
              <a:buFontTx/>
              <a:buNone/>
              <a:defRPr sz="1100">
                <a:solidFill>
                  <a:schemeClr val="tx1">
                    <a:lumMod val="65000"/>
                    <a:lumOff val="35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1" name="Text Placeholder 26"/>
          <p:cNvSpPr>
            <a:spLocks noGrp="1"/>
          </p:cNvSpPr>
          <p:nvPr>
            <p:ph type="body" sz="quarter" idx="17"/>
          </p:nvPr>
        </p:nvSpPr>
        <p:spPr>
          <a:xfrm>
            <a:off x="3733800" y="3486150"/>
            <a:ext cx="2127250" cy="830262"/>
          </a:xfrm>
        </p:spPr>
        <p:txBody>
          <a:bodyPr>
            <a:noAutofit/>
          </a:bodyPr>
          <a:lstStyle>
            <a:lvl1pPr marL="0" indent="0">
              <a:buFontTx/>
              <a:buNone/>
              <a:defRPr sz="1100">
                <a:solidFill>
                  <a:schemeClr val="tx1">
                    <a:lumMod val="65000"/>
                    <a:lumOff val="35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2" name="Text Placeholder 26"/>
          <p:cNvSpPr>
            <a:spLocks noGrp="1"/>
          </p:cNvSpPr>
          <p:nvPr>
            <p:ph type="body" sz="quarter" idx="18"/>
          </p:nvPr>
        </p:nvSpPr>
        <p:spPr>
          <a:xfrm>
            <a:off x="6410325" y="3397390"/>
            <a:ext cx="2127250" cy="830262"/>
          </a:xfrm>
        </p:spPr>
        <p:txBody>
          <a:bodyPr>
            <a:noAutofit/>
          </a:bodyPr>
          <a:lstStyle>
            <a:lvl1pPr marL="0" indent="0">
              <a:buFontTx/>
              <a:buNone/>
              <a:defRPr sz="1100">
                <a:solidFill>
                  <a:schemeClr val="tx1">
                    <a:lumMod val="65000"/>
                    <a:lumOff val="35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3" name="Text Placeholder 32"/>
          <p:cNvSpPr>
            <a:spLocks noGrp="1"/>
          </p:cNvSpPr>
          <p:nvPr>
            <p:ph type="body" sz="quarter" idx="19"/>
          </p:nvPr>
        </p:nvSpPr>
        <p:spPr>
          <a:xfrm>
            <a:off x="4114800" y="1517508"/>
            <a:ext cx="1600200" cy="308115"/>
          </a:xfrm>
        </p:spPr>
        <p:txBody>
          <a:bodyPr>
            <a:normAutofit/>
          </a:bodyPr>
          <a:lstStyle>
            <a:lvl1pPr marL="0" indent="0">
              <a:buFontTx/>
              <a:buNone/>
              <a:defRPr sz="1100" b="0">
                <a:solidFill>
                  <a:srgbClr val="424C53"/>
                </a:solidFill>
                <a:latin typeface="+mj-lt"/>
                <a:ea typeface="Open Sans" pitchFamily="34" charset="0"/>
                <a:cs typeface="Franklin Gothic Demi Cond"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4" name="Text Placeholder 32"/>
          <p:cNvSpPr>
            <a:spLocks noGrp="1"/>
          </p:cNvSpPr>
          <p:nvPr>
            <p:ph type="body" sz="quarter" idx="20"/>
          </p:nvPr>
        </p:nvSpPr>
        <p:spPr>
          <a:xfrm>
            <a:off x="6781800" y="1517508"/>
            <a:ext cx="1600200" cy="308115"/>
          </a:xfrm>
        </p:spPr>
        <p:txBody>
          <a:bodyPr>
            <a:normAutofit/>
          </a:bodyPr>
          <a:lstStyle>
            <a:lvl1pPr marL="0" indent="0">
              <a:buFontTx/>
              <a:buNone/>
              <a:defRPr sz="1100" b="0">
                <a:solidFill>
                  <a:srgbClr val="424C53"/>
                </a:solidFill>
                <a:latin typeface="+mj-lt"/>
                <a:ea typeface="Open Sans" pitchFamily="34" charset="0"/>
                <a:cs typeface="Franklin Gothic Demi Cond"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5" name="Text Placeholder 32"/>
          <p:cNvSpPr>
            <a:spLocks noGrp="1"/>
          </p:cNvSpPr>
          <p:nvPr>
            <p:ph type="body" sz="quarter" idx="21"/>
          </p:nvPr>
        </p:nvSpPr>
        <p:spPr>
          <a:xfrm>
            <a:off x="4114800" y="3101835"/>
            <a:ext cx="1600200" cy="308115"/>
          </a:xfrm>
        </p:spPr>
        <p:txBody>
          <a:bodyPr>
            <a:normAutofit/>
          </a:bodyPr>
          <a:lstStyle>
            <a:lvl1pPr marL="0" indent="0">
              <a:buFontTx/>
              <a:buNone/>
              <a:defRPr sz="1100" b="0">
                <a:solidFill>
                  <a:srgbClr val="424C53"/>
                </a:solidFill>
                <a:latin typeface="+mj-lt"/>
                <a:ea typeface="Open Sans" pitchFamily="34" charset="0"/>
                <a:cs typeface="Franklin Gothic Demi Cond"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6" name="Text Placeholder 32"/>
          <p:cNvSpPr>
            <a:spLocks noGrp="1"/>
          </p:cNvSpPr>
          <p:nvPr>
            <p:ph type="body" sz="quarter" idx="22"/>
          </p:nvPr>
        </p:nvSpPr>
        <p:spPr>
          <a:xfrm>
            <a:off x="6781800" y="3101835"/>
            <a:ext cx="1600200" cy="308115"/>
          </a:xfrm>
        </p:spPr>
        <p:txBody>
          <a:bodyPr>
            <a:normAutofit/>
          </a:bodyPr>
          <a:lstStyle>
            <a:lvl1pPr marL="0" indent="0">
              <a:buFontTx/>
              <a:buNone/>
              <a:defRPr sz="1100" b="0">
                <a:solidFill>
                  <a:srgbClr val="424C53"/>
                </a:solidFill>
                <a:latin typeface="+mj-lt"/>
                <a:ea typeface="Open Sans" pitchFamily="34" charset="0"/>
                <a:cs typeface="Franklin Gothic Demi Cond"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8"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088178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3600" b="1" cap="all"/>
            </a:lvl1pPr>
          </a:lstStyle>
          <a:p>
            <a:r>
              <a:rPr lang="en-US" dirty="0" smtClean="0"/>
              <a:t>Click to edit Master title style</a:t>
            </a:r>
            <a:endParaRPr lang="en-JM"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BB94B3F8-6268-4052-B0FB-448A863636EB}" type="datetime1">
              <a:rPr lang="en-JM" smtClean="0"/>
              <a:pPr/>
              <a:t>29/9/2019</a:t>
            </a:fld>
            <a:endParaRPr lang="en-JM"/>
          </a:p>
        </p:txBody>
      </p:sp>
    </p:spTree>
    <p:extLst>
      <p:ext uri="{BB962C8B-B14F-4D97-AF65-F5344CB8AC3E}">
        <p14:creationId xmlns:p14="http://schemas.microsoft.com/office/powerpoint/2010/main" val="4145827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sz="half" idx="1"/>
          </p:nvPr>
        </p:nvSpPr>
        <p:spPr>
          <a:xfrm>
            <a:off x="457200" y="1321594"/>
            <a:ext cx="4038600" cy="292655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4" name="Content Placeholder 3"/>
          <p:cNvSpPr>
            <a:spLocks noGrp="1"/>
          </p:cNvSpPr>
          <p:nvPr>
            <p:ph sz="half" idx="2"/>
          </p:nvPr>
        </p:nvSpPr>
        <p:spPr>
          <a:xfrm>
            <a:off x="4648200" y="1321594"/>
            <a:ext cx="4038600" cy="292655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5" name="Date Placeholder 4"/>
          <p:cNvSpPr>
            <a:spLocks noGrp="1"/>
          </p:cNvSpPr>
          <p:nvPr>
            <p:ph type="dt" sz="half" idx="10"/>
          </p:nvPr>
        </p:nvSpPr>
        <p:spPr>
          <a:xfrm>
            <a:off x="6705600" y="133350"/>
            <a:ext cx="2133600" cy="273844"/>
          </a:xfrm>
          <a:prstGeom prst="rect">
            <a:avLst/>
          </a:prstGeom>
        </p:spPr>
        <p:txBody>
          <a:bodyPr/>
          <a:lstStyle/>
          <a:p>
            <a:fld id="{66D98FCD-D03E-42F2-9B1E-C43514318C53}" type="datetime1">
              <a:rPr lang="en-JM" smtClean="0"/>
              <a:pPr/>
              <a:t>29/9/2019</a:t>
            </a:fld>
            <a:endParaRPr lang="en-JM"/>
          </a:p>
        </p:txBody>
      </p:sp>
      <p:sp>
        <p:nvSpPr>
          <p:cNvPr id="9"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543128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lstStyle>
            <a:lvl1pPr>
              <a:defRPr/>
            </a:lvl1pPr>
          </a:lstStyle>
          <a:p>
            <a:r>
              <a:rPr lang="en-US" smtClean="0"/>
              <a:t>Click to edit Master title style</a:t>
            </a:r>
            <a:endParaRPr lang="en-JM"/>
          </a:p>
        </p:txBody>
      </p:sp>
      <p:sp>
        <p:nvSpPr>
          <p:cNvPr id="3" name="Text Placeholder 2"/>
          <p:cNvSpPr>
            <a:spLocks noGrp="1"/>
          </p:cNvSpPr>
          <p:nvPr>
            <p:ph type="body" idx="1"/>
          </p:nvPr>
        </p:nvSpPr>
        <p:spPr>
          <a:xfrm>
            <a:off x="457200" y="1532335"/>
            <a:ext cx="4040188" cy="479822"/>
          </a:xfrm>
        </p:spPr>
        <p:txBody>
          <a:bodyPr anchor="b">
            <a:normAutofit/>
          </a:bodyPr>
          <a:lstStyle>
            <a:lvl1pPr marL="0" indent="0">
              <a:buNone/>
              <a:defRPr sz="1200" b="1">
                <a:solidFill>
                  <a:srgbClr val="424C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12156"/>
            <a:ext cx="4040188" cy="2540794"/>
          </a:xfrm>
        </p:spPr>
        <p:txBody>
          <a:bodyPr>
            <a:normAutofit/>
          </a:bodyPr>
          <a:lstStyle>
            <a:lvl1pPr>
              <a:defRPr sz="1400">
                <a:solidFill>
                  <a:schemeClr val="bg1">
                    <a:lumMod val="65000"/>
                  </a:schemeClr>
                </a:solidFill>
              </a:defRPr>
            </a:lvl1pPr>
            <a:lvl2pPr>
              <a:defRPr sz="1200">
                <a:solidFill>
                  <a:schemeClr val="bg1">
                    <a:lumMod val="65000"/>
                  </a:schemeClr>
                </a:solidFill>
              </a:defRPr>
            </a:lvl2pPr>
            <a:lvl3pPr>
              <a:defRPr sz="1100">
                <a:solidFill>
                  <a:schemeClr val="bg1">
                    <a:lumMod val="65000"/>
                  </a:schemeClr>
                </a:solidFill>
              </a:defRPr>
            </a:lvl3pPr>
            <a:lvl4pPr>
              <a:defRPr sz="1050">
                <a:solidFill>
                  <a:schemeClr val="bg1">
                    <a:lumMod val="65000"/>
                  </a:schemeClr>
                </a:solidFill>
              </a:defRPr>
            </a:lvl4pPr>
            <a:lvl5pPr>
              <a:defRPr sz="1050">
                <a:solidFill>
                  <a:schemeClr val="bg1">
                    <a:lumMod val="6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5" name="Text Placeholder 4"/>
          <p:cNvSpPr>
            <a:spLocks noGrp="1"/>
          </p:cNvSpPr>
          <p:nvPr>
            <p:ph type="body" sz="quarter" idx="3"/>
          </p:nvPr>
        </p:nvSpPr>
        <p:spPr>
          <a:xfrm>
            <a:off x="4645030" y="1532335"/>
            <a:ext cx="4041775" cy="479822"/>
          </a:xfrm>
        </p:spPr>
        <p:txBody>
          <a:bodyPr anchor="b">
            <a:normAutofit/>
          </a:bodyPr>
          <a:lstStyle>
            <a:lvl1pPr marL="0" indent="0">
              <a:buNone/>
              <a:defRPr sz="1200" b="1">
                <a:solidFill>
                  <a:srgbClr val="424C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012156"/>
            <a:ext cx="4041775" cy="2540794"/>
          </a:xfrm>
        </p:spPr>
        <p:txBody>
          <a:bodyPr>
            <a:normAutofit/>
          </a:bodyPr>
          <a:lstStyle>
            <a:lvl1pPr>
              <a:defRPr sz="1400">
                <a:solidFill>
                  <a:schemeClr val="bg1">
                    <a:lumMod val="65000"/>
                  </a:schemeClr>
                </a:solidFill>
              </a:defRPr>
            </a:lvl1pPr>
            <a:lvl2pPr>
              <a:defRPr sz="1200">
                <a:solidFill>
                  <a:schemeClr val="bg1">
                    <a:lumMod val="65000"/>
                  </a:schemeClr>
                </a:solidFill>
              </a:defRPr>
            </a:lvl2pPr>
            <a:lvl3pPr>
              <a:defRPr sz="1100">
                <a:solidFill>
                  <a:schemeClr val="bg1">
                    <a:lumMod val="65000"/>
                  </a:schemeClr>
                </a:solidFill>
              </a:defRPr>
            </a:lvl3pPr>
            <a:lvl4pPr>
              <a:defRPr sz="1050">
                <a:solidFill>
                  <a:schemeClr val="bg1">
                    <a:lumMod val="65000"/>
                  </a:schemeClr>
                </a:solidFill>
              </a:defRPr>
            </a:lvl4pPr>
            <a:lvl5pPr>
              <a:defRPr sz="1050">
                <a:solidFill>
                  <a:schemeClr val="bg1">
                    <a:lumMod val="6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7" name="Date Placeholder 6"/>
          <p:cNvSpPr>
            <a:spLocks noGrp="1"/>
          </p:cNvSpPr>
          <p:nvPr>
            <p:ph type="dt" sz="half" idx="10"/>
          </p:nvPr>
        </p:nvSpPr>
        <p:spPr>
          <a:xfrm>
            <a:off x="6705600" y="133350"/>
            <a:ext cx="2133600" cy="273844"/>
          </a:xfrm>
          <a:prstGeom prst="rect">
            <a:avLst/>
          </a:prstGeom>
        </p:spPr>
        <p:txBody>
          <a:bodyPr/>
          <a:lstStyle/>
          <a:p>
            <a:fld id="{113E649B-2A43-49A7-B9FD-0460FA7E8E17}" type="datetime1">
              <a:rPr lang="en-JM" smtClean="0"/>
              <a:pPr/>
              <a:t>29/9/2019</a:t>
            </a:fld>
            <a:endParaRPr lang="en-JM"/>
          </a:p>
        </p:txBody>
      </p:sp>
      <p:sp>
        <p:nvSpPr>
          <p:cNvPr id="11" name="Text Placeholder 17"/>
          <p:cNvSpPr>
            <a:spLocks noGrp="1"/>
          </p:cNvSpPr>
          <p:nvPr>
            <p:ph type="body" sz="quarter" idx="23"/>
          </p:nvPr>
        </p:nvSpPr>
        <p:spPr>
          <a:xfrm>
            <a:off x="457200" y="879872"/>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036456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Date Placeholder 2"/>
          <p:cNvSpPr>
            <a:spLocks noGrp="1"/>
          </p:cNvSpPr>
          <p:nvPr>
            <p:ph type="dt" sz="half" idx="10"/>
          </p:nvPr>
        </p:nvSpPr>
        <p:spPr>
          <a:xfrm>
            <a:off x="6705600" y="133350"/>
            <a:ext cx="2133600" cy="273844"/>
          </a:xfrm>
          <a:prstGeom prst="rect">
            <a:avLst/>
          </a:prstGeom>
        </p:spPr>
        <p:txBody>
          <a:bodyPr/>
          <a:lstStyle/>
          <a:p>
            <a:fld id="{F835776F-E560-4B35-AB3E-77ED94C2C251}" type="datetime1">
              <a:rPr lang="en-JM" smtClean="0"/>
              <a:pPr/>
              <a:t>29/9/2019</a:t>
            </a:fld>
            <a:endParaRPr lang="en-JM"/>
          </a:p>
        </p:txBody>
      </p:sp>
      <p:sp>
        <p:nvSpPr>
          <p:cNvPr id="7"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0166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Date Placeholder 2"/>
          <p:cNvSpPr>
            <a:spLocks noGrp="1"/>
          </p:cNvSpPr>
          <p:nvPr>
            <p:ph type="dt" sz="half" idx="10"/>
          </p:nvPr>
        </p:nvSpPr>
        <p:spPr>
          <a:xfrm>
            <a:off x="6705600" y="133350"/>
            <a:ext cx="2133600" cy="273844"/>
          </a:xfrm>
          <a:prstGeom prst="rect">
            <a:avLst/>
          </a:prstGeom>
        </p:spPr>
        <p:txBody>
          <a:bodyPr/>
          <a:lstStyle/>
          <a:p>
            <a:fld id="{F835776F-E560-4B35-AB3E-77ED94C2C251}" type="datetime1">
              <a:rPr lang="en-JM" smtClean="0"/>
              <a:pPr/>
              <a:t>29/9/2019</a:t>
            </a:fld>
            <a:endParaRPr lang="en-JM"/>
          </a:p>
        </p:txBody>
      </p:sp>
      <p:sp>
        <p:nvSpPr>
          <p:cNvPr id="10"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3759775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Date Placeholder 2"/>
          <p:cNvSpPr>
            <a:spLocks noGrp="1"/>
          </p:cNvSpPr>
          <p:nvPr>
            <p:ph type="dt" sz="half" idx="10"/>
          </p:nvPr>
        </p:nvSpPr>
        <p:spPr>
          <a:xfrm>
            <a:off x="6705600" y="133350"/>
            <a:ext cx="2133600" cy="273844"/>
          </a:xfrm>
          <a:prstGeom prst="rect">
            <a:avLst/>
          </a:prstGeom>
        </p:spPr>
        <p:txBody>
          <a:bodyPr/>
          <a:lstStyle/>
          <a:p>
            <a:fld id="{F835776F-E560-4B35-AB3E-77ED94C2C251}" type="datetime1">
              <a:rPr lang="en-JM" smtClean="0"/>
              <a:pPr/>
              <a:t>29/9/2019</a:t>
            </a:fld>
            <a:endParaRPr lang="en-JM"/>
          </a:p>
        </p:txBody>
      </p:sp>
      <p:sp>
        <p:nvSpPr>
          <p:cNvPr id="23" name="Text Placeholder 22"/>
          <p:cNvSpPr>
            <a:spLocks noGrp="1"/>
          </p:cNvSpPr>
          <p:nvPr>
            <p:ph type="body" sz="quarter" idx="25"/>
          </p:nvPr>
        </p:nvSpPr>
        <p:spPr>
          <a:xfrm>
            <a:off x="762000" y="2038350"/>
            <a:ext cx="3429000" cy="990600"/>
          </a:xfrm>
        </p:spPr>
        <p:txBody>
          <a:bodyPr>
            <a:normAutofit/>
          </a:bodyPr>
          <a:lstStyle>
            <a:lvl1pPr marL="0" indent="0">
              <a:buFontTx/>
              <a:buNone/>
              <a:defRPr sz="1100">
                <a:solidFill>
                  <a:schemeClr val="tx1">
                    <a:lumMod val="65000"/>
                    <a:lumOff val="35000"/>
                  </a:schemeClr>
                </a:solidFill>
              </a:defRPr>
            </a:lvl1pPr>
            <a:lvl2pPr marL="457200" indent="0">
              <a:buFontTx/>
              <a:buNone/>
              <a:defRPr sz="1000">
                <a:solidFill>
                  <a:schemeClr val="bg1">
                    <a:lumMod val="65000"/>
                  </a:schemeClr>
                </a:solidFill>
              </a:defRPr>
            </a:lvl2pPr>
            <a:lvl3pPr marL="914400" indent="0">
              <a:buFontTx/>
              <a:buNone/>
              <a:defRPr sz="1000">
                <a:solidFill>
                  <a:schemeClr val="bg1">
                    <a:lumMod val="65000"/>
                  </a:schemeClr>
                </a:solidFill>
              </a:defRPr>
            </a:lvl3pPr>
            <a:lvl4pPr marL="1371600" indent="0">
              <a:buFontTx/>
              <a:buNone/>
              <a:defRPr sz="1000">
                <a:solidFill>
                  <a:schemeClr val="bg1">
                    <a:lumMod val="65000"/>
                  </a:schemeClr>
                </a:solidFill>
              </a:defRPr>
            </a:lvl4pPr>
            <a:lvl5pPr marL="1828800" indent="0">
              <a:buFontTx/>
              <a:buNone/>
              <a:defRPr sz="1000">
                <a:solidFill>
                  <a:schemeClr val="bg1">
                    <a:lumMod val="65000"/>
                  </a:schemeClr>
                </a:solidFill>
              </a:defRPr>
            </a:lvl5pPr>
          </a:lstStyle>
          <a:p>
            <a:pPr lvl="0"/>
            <a:endParaRPr lang="en-JM" dirty="0"/>
          </a:p>
        </p:txBody>
      </p:sp>
      <p:sp>
        <p:nvSpPr>
          <p:cNvPr id="25" name="Text Placeholder 24"/>
          <p:cNvSpPr>
            <a:spLocks noGrp="1"/>
          </p:cNvSpPr>
          <p:nvPr>
            <p:ph type="body" sz="quarter" idx="26"/>
          </p:nvPr>
        </p:nvSpPr>
        <p:spPr>
          <a:xfrm>
            <a:off x="762000" y="1809750"/>
            <a:ext cx="2286000" cy="304800"/>
          </a:xfrm>
        </p:spPr>
        <p:txBody>
          <a:bodyPr>
            <a:noAutofit/>
          </a:bodyPr>
          <a:lstStyle>
            <a:lvl1pPr marL="0" indent="0">
              <a:buFontTx/>
              <a:buNone/>
              <a:defRPr sz="1100">
                <a:solidFill>
                  <a:schemeClr val="tx1">
                    <a:lumMod val="65000"/>
                    <a:lumOff val="35000"/>
                  </a:schemeClr>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29" name="Text Placeholder 28"/>
          <p:cNvSpPr>
            <a:spLocks noGrp="1"/>
          </p:cNvSpPr>
          <p:nvPr>
            <p:ph type="body" sz="quarter" idx="27"/>
          </p:nvPr>
        </p:nvSpPr>
        <p:spPr>
          <a:xfrm>
            <a:off x="1143000" y="3114675"/>
            <a:ext cx="1219200" cy="304800"/>
          </a:xfrm>
        </p:spPr>
        <p:txBody>
          <a:bodyPr>
            <a:noAutofit/>
          </a:bodyPr>
          <a:lstStyle>
            <a:lvl1pPr marL="0" indent="0">
              <a:buFontTx/>
              <a:buNone/>
              <a:defRPr sz="1100">
                <a:solidFill>
                  <a:schemeClr val="tx1">
                    <a:lumMod val="65000"/>
                    <a:lumOff val="35000"/>
                  </a:schemeClr>
                </a:solidFill>
              </a:defRPr>
            </a:lvl1pPr>
          </a:lstStyle>
          <a:p>
            <a:pPr lvl="0"/>
            <a:endParaRPr lang="en-JM" dirty="0"/>
          </a:p>
        </p:txBody>
      </p:sp>
      <p:sp>
        <p:nvSpPr>
          <p:cNvPr id="30" name="Text Placeholder 28"/>
          <p:cNvSpPr>
            <a:spLocks noGrp="1"/>
          </p:cNvSpPr>
          <p:nvPr>
            <p:ph type="body" sz="quarter" idx="28"/>
          </p:nvPr>
        </p:nvSpPr>
        <p:spPr>
          <a:xfrm>
            <a:off x="2819400" y="3114750"/>
            <a:ext cx="1447800" cy="304800"/>
          </a:xfrm>
        </p:spPr>
        <p:txBody>
          <a:bodyPr>
            <a:noAutofit/>
          </a:bodyPr>
          <a:lstStyle>
            <a:lvl1pPr marL="0" indent="0">
              <a:buFontTx/>
              <a:buNone/>
              <a:defRPr sz="1100">
                <a:solidFill>
                  <a:schemeClr val="tx1">
                    <a:lumMod val="65000"/>
                    <a:lumOff val="35000"/>
                  </a:schemeClr>
                </a:solidFill>
              </a:defRPr>
            </a:lvl1pPr>
          </a:lstStyle>
          <a:p>
            <a:pPr lvl="0"/>
            <a:endParaRPr lang="en-JM" dirty="0"/>
          </a:p>
        </p:txBody>
      </p:sp>
      <p:sp>
        <p:nvSpPr>
          <p:cNvPr id="31" name="Text Placeholder 28"/>
          <p:cNvSpPr>
            <a:spLocks noGrp="1"/>
          </p:cNvSpPr>
          <p:nvPr>
            <p:ph type="body" sz="quarter" idx="29"/>
          </p:nvPr>
        </p:nvSpPr>
        <p:spPr>
          <a:xfrm>
            <a:off x="1143000" y="3638475"/>
            <a:ext cx="1219200" cy="304800"/>
          </a:xfrm>
        </p:spPr>
        <p:txBody>
          <a:bodyPr>
            <a:noAutofit/>
          </a:bodyPr>
          <a:lstStyle>
            <a:lvl1pPr marL="0" indent="0">
              <a:buFontTx/>
              <a:buNone/>
              <a:defRPr sz="1100">
                <a:solidFill>
                  <a:schemeClr val="tx1">
                    <a:lumMod val="65000"/>
                    <a:lumOff val="35000"/>
                  </a:schemeClr>
                </a:solidFill>
              </a:defRPr>
            </a:lvl1pPr>
          </a:lstStyle>
          <a:p>
            <a:pPr lvl="0"/>
            <a:endParaRPr lang="en-JM" dirty="0"/>
          </a:p>
        </p:txBody>
      </p:sp>
      <p:sp>
        <p:nvSpPr>
          <p:cNvPr id="32" name="Text Placeholder 28"/>
          <p:cNvSpPr>
            <a:spLocks noGrp="1"/>
          </p:cNvSpPr>
          <p:nvPr>
            <p:ph type="body" sz="quarter" idx="30"/>
          </p:nvPr>
        </p:nvSpPr>
        <p:spPr>
          <a:xfrm>
            <a:off x="2819400" y="3638550"/>
            <a:ext cx="1447800" cy="304800"/>
          </a:xfrm>
        </p:spPr>
        <p:txBody>
          <a:bodyPr>
            <a:noAutofit/>
          </a:bodyPr>
          <a:lstStyle>
            <a:lvl1pPr marL="0" indent="0">
              <a:buFontTx/>
              <a:buNone/>
              <a:defRPr sz="1100">
                <a:solidFill>
                  <a:schemeClr val="tx1">
                    <a:lumMod val="65000"/>
                    <a:lumOff val="35000"/>
                  </a:schemeClr>
                </a:solidFill>
              </a:defRPr>
            </a:lvl1pPr>
          </a:lstStyle>
          <a:p>
            <a:pPr lvl="0"/>
            <a:endParaRPr lang="en-JM" dirty="0"/>
          </a:p>
        </p:txBody>
      </p:sp>
      <p:sp>
        <p:nvSpPr>
          <p:cNvPr id="15"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6" name="Picture 5" descr="iPad-Retina-Display-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0" y="1276350"/>
            <a:ext cx="2590800" cy="3615267"/>
          </a:xfrm>
          <a:prstGeom prst="rect">
            <a:avLst/>
          </a:prstGeom>
        </p:spPr>
      </p:pic>
      <p:sp>
        <p:nvSpPr>
          <p:cNvPr id="21" name="Picture Placeholder 20"/>
          <p:cNvSpPr>
            <a:spLocks noGrp="1"/>
          </p:cNvSpPr>
          <p:nvPr>
            <p:ph type="pic" sz="quarter" idx="24"/>
          </p:nvPr>
        </p:nvSpPr>
        <p:spPr>
          <a:xfrm>
            <a:off x="5638800" y="1657350"/>
            <a:ext cx="1981200" cy="2438400"/>
          </a:xfrm>
        </p:spPr>
        <p:txBody>
          <a:bodyPr/>
          <a:lstStyle/>
          <a:p>
            <a:endParaRPr lang="en-JM"/>
          </a:p>
        </p:txBody>
      </p:sp>
    </p:spTree>
    <p:extLst>
      <p:ext uri="{BB962C8B-B14F-4D97-AF65-F5344CB8AC3E}">
        <p14:creationId xmlns:p14="http://schemas.microsoft.com/office/powerpoint/2010/main" val="1014011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Date Placeholder 2"/>
          <p:cNvSpPr>
            <a:spLocks noGrp="1"/>
          </p:cNvSpPr>
          <p:nvPr>
            <p:ph type="dt" sz="half" idx="10"/>
          </p:nvPr>
        </p:nvSpPr>
        <p:spPr>
          <a:xfrm>
            <a:off x="6705600" y="133350"/>
            <a:ext cx="2133600" cy="273844"/>
          </a:xfrm>
          <a:prstGeom prst="rect">
            <a:avLst/>
          </a:prstGeom>
        </p:spPr>
        <p:txBody>
          <a:bodyPr/>
          <a:lstStyle/>
          <a:p>
            <a:fld id="{F835776F-E560-4B35-AB3E-77ED94C2C251}" type="datetime1">
              <a:rPr lang="en-JM" smtClean="0"/>
              <a:pPr/>
              <a:t>29/9/2019</a:t>
            </a:fld>
            <a:endParaRPr lang="en-JM"/>
          </a:p>
        </p:txBody>
      </p:sp>
      <p:sp>
        <p:nvSpPr>
          <p:cNvPr id="14" name="Text Placeholder 13"/>
          <p:cNvSpPr>
            <a:spLocks noGrp="1"/>
          </p:cNvSpPr>
          <p:nvPr>
            <p:ph type="body" sz="quarter" idx="24"/>
          </p:nvPr>
        </p:nvSpPr>
        <p:spPr>
          <a:xfrm>
            <a:off x="1066800" y="3021012"/>
            <a:ext cx="2362200" cy="384175"/>
          </a:xfrm>
        </p:spPr>
        <p:txBody>
          <a:bodyPr>
            <a:noAutofit/>
          </a:bodyPr>
          <a:lstStyle>
            <a:lvl1pPr marL="0" indent="0">
              <a:buFontTx/>
              <a:buNone/>
              <a:defRPr sz="1100">
                <a:solidFill>
                  <a:schemeClr val="tx1">
                    <a:lumMod val="65000"/>
                    <a:lumOff val="35000"/>
                  </a:schemeClr>
                </a:solidFill>
              </a:defRPr>
            </a:lvl1pPr>
            <a:lvl2pPr marL="457200" indent="0">
              <a:buFontTx/>
              <a:buNone/>
              <a:defRPr sz="1050">
                <a:solidFill>
                  <a:schemeClr val="bg1">
                    <a:lumMod val="65000"/>
                  </a:schemeClr>
                </a:solidFill>
              </a:defRPr>
            </a:lvl2pPr>
            <a:lvl3pPr marL="914400" indent="0">
              <a:buFontTx/>
              <a:buNone/>
              <a:defRPr sz="1050">
                <a:solidFill>
                  <a:schemeClr val="bg1">
                    <a:lumMod val="65000"/>
                  </a:schemeClr>
                </a:solidFill>
              </a:defRPr>
            </a:lvl3pPr>
            <a:lvl4pPr marL="1371600" indent="0">
              <a:buFontTx/>
              <a:buNone/>
              <a:defRPr sz="1050">
                <a:solidFill>
                  <a:schemeClr val="bg1">
                    <a:lumMod val="65000"/>
                  </a:schemeClr>
                </a:solidFill>
              </a:defRPr>
            </a:lvl4pPr>
            <a:lvl5pPr marL="1828800" indent="0">
              <a:buFontTx/>
              <a:buNone/>
              <a:defRPr sz="1050">
                <a:solidFill>
                  <a:schemeClr val="bg1">
                    <a:lumMod val="65000"/>
                  </a:schemeClr>
                </a:solidFill>
              </a:defRPr>
            </a:lvl5pPr>
          </a:lstStyle>
          <a:p>
            <a:pPr lvl="0"/>
            <a:endParaRPr lang="en-JM" dirty="0"/>
          </a:p>
        </p:txBody>
      </p:sp>
      <p:sp>
        <p:nvSpPr>
          <p:cNvPr id="16" name="Text Placeholder 15"/>
          <p:cNvSpPr>
            <a:spLocks noGrp="1"/>
          </p:cNvSpPr>
          <p:nvPr>
            <p:ph type="body" sz="quarter" idx="25"/>
          </p:nvPr>
        </p:nvSpPr>
        <p:spPr>
          <a:xfrm>
            <a:off x="1066800" y="3554412"/>
            <a:ext cx="2590800" cy="465138"/>
          </a:xfrm>
        </p:spPr>
        <p:txBody>
          <a:bodyPr>
            <a:noAutofit/>
          </a:bodyPr>
          <a:lstStyle>
            <a:lvl1pPr marL="0" indent="0">
              <a:buFontTx/>
              <a:buNone/>
              <a:defRPr sz="1100">
                <a:solidFill>
                  <a:schemeClr val="tx1">
                    <a:lumMod val="65000"/>
                    <a:lumOff val="35000"/>
                  </a:schemeClr>
                </a:solidFill>
                <a:latin typeface="+mj-lt"/>
              </a:defRPr>
            </a:lvl1pPr>
            <a:lvl2pPr marL="457200" indent="0">
              <a:buFontTx/>
              <a:buNone/>
              <a:defRPr sz="1050">
                <a:solidFill>
                  <a:schemeClr val="bg1">
                    <a:lumMod val="65000"/>
                  </a:schemeClr>
                </a:solidFill>
                <a:latin typeface="+mj-lt"/>
              </a:defRPr>
            </a:lvl2pPr>
            <a:lvl3pPr marL="914400" indent="0">
              <a:buFontTx/>
              <a:buNone/>
              <a:defRPr sz="1050">
                <a:solidFill>
                  <a:schemeClr val="bg1">
                    <a:lumMod val="65000"/>
                  </a:schemeClr>
                </a:solidFill>
                <a:latin typeface="+mj-lt"/>
              </a:defRPr>
            </a:lvl3pPr>
            <a:lvl4pPr marL="1371600" indent="0">
              <a:buFontTx/>
              <a:buNone/>
              <a:defRPr sz="1050">
                <a:solidFill>
                  <a:schemeClr val="bg1">
                    <a:lumMod val="65000"/>
                  </a:schemeClr>
                </a:solidFill>
                <a:latin typeface="+mj-lt"/>
              </a:defRPr>
            </a:lvl4pPr>
            <a:lvl5pPr marL="1828800" indent="0">
              <a:buFontTx/>
              <a:buNone/>
              <a:defRPr sz="1050">
                <a:solidFill>
                  <a:schemeClr val="bg1">
                    <a:lumMod val="65000"/>
                  </a:schemeClr>
                </a:solidFill>
                <a:latin typeface="+mj-lt"/>
              </a:defRPr>
            </a:lvl5pPr>
          </a:lstStyle>
          <a:p>
            <a:pPr lvl="0"/>
            <a:endParaRPr lang="en-JM" dirty="0"/>
          </a:p>
        </p:txBody>
      </p:sp>
      <p:sp>
        <p:nvSpPr>
          <p:cNvPr id="18" name="Text Placeholder 17"/>
          <p:cNvSpPr>
            <a:spLocks noGrp="1"/>
          </p:cNvSpPr>
          <p:nvPr>
            <p:ph type="body" sz="quarter" idx="26"/>
          </p:nvPr>
        </p:nvSpPr>
        <p:spPr>
          <a:xfrm>
            <a:off x="457200" y="1835150"/>
            <a:ext cx="3429000" cy="1041400"/>
          </a:xfrm>
        </p:spPr>
        <p:txBody>
          <a:bodyPr>
            <a:noAutofit/>
          </a:bodyPr>
          <a:lstStyle>
            <a:lvl1pPr marL="0" indent="0">
              <a:buFontTx/>
              <a:buNone/>
              <a:defRPr sz="1100">
                <a:solidFill>
                  <a:schemeClr val="tx1">
                    <a:lumMod val="65000"/>
                    <a:lumOff val="35000"/>
                  </a:schemeClr>
                </a:solidFill>
                <a:latin typeface="+mj-lt"/>
              </a:defRPr>
            </a:lvl1pPr>
            <a:lvl2pPr marL="457200" indent="0">
              <a:buFontTx/>
              <a:buNone/>
              <a:defRPr sz="1050">
                <a:solidFill>
                  <a:schemeClr val="bg1">
                    <a:lumMod val="65000"/>
                  </a:schemeClr>
                </a:solidFill>
                <a:latin typeface="+mj-lt"/>
              </a:defRPr>
            </a:lvl2pPr>
            <a:lvl3pPr marL="914400" indent="0">
              <a:buFontTx/>
              <a:buNone/>
              <a:defRPr sz="1050">
                <a:solidFill>
                  <a:schemeClr val="bg1">
                    <a:lumMod val="65000"/>
                  </a:schemeClr>
                </a:solidFill>
                <a:latin typeface="+mj-lt"/>
              </a:defRPr>
            </a:lvl3pPr>
            <a:lvl4pPr marL="1371600" indent="0">
              <a:buFontTx/>
              <a:buNone/>
              <a:defRPr sz="1050">
                <a:solidFill>
                  <a:schemeClr val="bg1">
                    <a:lumMod val="65000"/>
                  </a:schemeClr>
                </a:solidFill>
                <a:latin typeface="+mj-lt"/>
              </a:defRPr>
            </a:lvl4pPr>
            <a:lvl5pPr marL="1828800" indent="0">
              <a:buFontTx/>
              <a:buNone/>
              <a:defRPr sz="1050">
                <a:solidFill>
                  <a:schemeClr val="bg1">
                    <a:lumMod val="65000"/>
                  </a:schemeClr>
                </a:solidFill>
                <a:latin typeface="+mj-lt"/>
              </a:defRPr>
            </a:lvl5pPr>
          </a:lstStyle>
          <a:p>
            <a:pPr lvl="0"/>
            <a:endParaRPr lang="en-JM" dirty="0"/>
          </a:p>
        </p:txBody>
      </p:sp>
      <p:sp>
        <p:nvSpPr>
          <p:cNvPr id="20" name="Text Placeholder 19"/>
          <p:cNvSpPr>
            <a:spLocks noGrp="1"/>
          </p:cNvSpPr>
          <p:nvPr>
            <p:ph type="body" sz="quarter" idx="27"/>
          </p:nvPr>
        </p:nvSpPr>
        <p:spPr>
          <a:xfrm>
            <a:off x="457200" y="1581150"/>
            <a:ext cx="2362200" cy="357188"/>
          </a:xfrm>
        </p:spPr>
        <p:txBody>
          <a:bodyPr>
            <a:noAutofit/>
          </a:bodyPr>
          <a:lstStyle>
            <a:lvl1pPr marL="0" indent="0">
              <a:buFontTx/>
              <a:buNone/>
              <a:defRPr sz="1100">
                <a:solidFill>
                  <a:schemeClr val="tx1">
                    <a:lumMod val="65000"/>
                    <a:lumOff val="35000"/>
                  </a:schemeClr>
                </a:solidFill>
              </a:defRPr>
            </a:lvl1pPr>
            <a:lvl2pPr marL="457200" indent="0">
              <a:buFontTx/>
              <a:buNone/>
              <a:defRPr sz="1100">
                <a:solidFill>
                  <a:srgbClr val="424C53"/>
                </a:solidFill>
              </a:defRPr>
            </a:lvl2pPr>
            <a:lvl3pPr marL="914400" indent="0">
              <a:buFontTx/>
              <a:buNone/>
              <a:defRPr sz="1100">
                <a:solidFill>
                  <a:srgbClr val="424C53"/>
                </a:solidFill>
              </a:defRPr>
            </a:lvl3pPr>
            <a:lvl4pPr marL="1371600" indent="0">
              <a:buFontTx/>
              <a:buNone/>
              <a:defRPr sz="1100">
                <a:solidFill>
                  <a:srgbClr val="424C53"/>
                </a:solidFill>
              </a:defRPr>
            </a:lvl4pPr>
            <a:lvl5pPr marL="1828800" indent="0">
              <a:buFontTx/>
              <a:buNone/>
              <a:defRPr sz="1100">
                <a:solidFill>
                  <a:srgbClr val="424C53"/>
                </a:solidFill>
              </a:defRPr>
            </a:lvl5pPr>
          </a:lstStyle>
          <a:p>
            <a:pPr lvl="0"/>
            <a:endParaRPr lang="en-JM" dirty="0"/>
          </a:p>
        </p:txBody>
      </p:sp>
      <p:sp>
        <p:nvSpPr>
          <p:cNvPr id="15"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6" name="Picture 5" descr="iPhone-5C-Multi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6800" y="1123950"/>
            <a:ext cx="1752600" cy="3314872"/>
          </a:xfrm>
          <a:prstGeom prst="rect">
            <a:avLst/>
          </a:prstGeom>
        </p:spPr>
      </p:pic>
      <p:sp>
        <p:nvSpPr>
          <p:cNvPr id="22" name="Picture Placeholder 21"/>
          <p:cNvSpPr>
            <a:spLocks noGrp="1"/>
          </p:cNvSpPr>
          <p:nvPr>
            <p:ph type="pic" sz="quarter" idx="28"/>
          </p:nvPr>
        </p:nvSpPr>
        <p:spPr>
          <a:xfrm>
            <a:off x="5105400" y="1657350"/>
            <a:ext cx="1259400" cy="2286000"/>
          </a:xfrm>
        </p:spPr>
        <p:txBody>
          <a:bodyPr/>
          <a:lstStyle/>
          <a:p>
            <a:endParaRPr lang="en-JM"/>
          </a:p>
        </p:txBody>
      </p:sp>
      <p:pic>
        <p:nvPicPr>
          <p:cNvPr id="17" name="Picture 16" descr="iPhone-5C-Multi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1123950"/>
            <a:ext cx="1752600" cy="3314872"/>
          </a:xfrm>
          <a:prstGeom prst="rect">
            <a:avLst/>
          </a:prstGeom>
        </p:spPr>
      </p:pic>
      <p:sp>
        <p:nvSpPr>
          <p:cNvPr id="19" name="Picture Placeholder 21"/>
          <p:cNvSpPr>
            <a:spLocks noGrp="1"/>
          </p:cNvSpPr>
          <p:nvPr>
            <p:ph type="pic" sz="quarter" idx="29"/>
          </p:nvPr>
        </p:nvSpPr>
        <p:spPr>
          <a:xfrm>
            <a:off x="6781800" y="1657350"/>
            <a:ext cx="1259400" cy="2286000"/>
          </a:xfrm>
        </p:spPr>
        <p:txBody>
          <a:bodyPr/>
          <a:lstStyle/>
          <a:p>
            <a:endParaRPr lang="en-JM"/>
          </a:p>
        </p:txBody>
      </p:sp>
    </p:spTree>
    <p:extLst>
      <p:ext uri="{BB962C8B-B14F-4D97-AF65-F5344CB8AC3E}">
        <p14:creationId xmlns:p14="http://schemas.microsoft.com/office/powerpoint/2010/main" val="386625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Date Placeholder 2"/>
          <p:cNvSpPr>
            <a:spLocks noGrp="1"/>
          </p:cNvSpPr>
          <p:nvPr>
            <p:ph type="dt" sz="half" idx="10"/>
          </p:nvPr>
        </p:nvSpPr>
        <p:spPr>
          <a:xfrm>
            <a:off x="6705600" y="133350"/>
            <a:ext cx="2133600" cy="273844"/>
          </a:xfrm>
          <a:prstGeom prst="rect">
            <a:avLst/>
          </a:prstGeom>
        </p:spPr>
        <p:txBody>
          <a:bodyPr/>
          <a:lstStyle/>
          <a:p>
            <a:fld id="{F835776F-E560-4B35-AB3E-77ED94C2C251}" type="datetime1">
              <a:rPr lang="en-JM" smtClean="0"/>
              <a:pPr/>
              <a:t>29/9/2019</a:t>
            </a:fld>
            <a:endParaRPr lang="en-JM"/>
          </a:p>
        </p:txBody>
      </p:sp>
      <p:sp>
        <p:nvSpPr>
          <p:cNvPr id="9"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3746064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Date Placeholder 2"/>
          <p:cNvSpPr>
            <a:spLocks noGrp="1"/>
          </p:cNvSpPr>
          <p:nvPr>
            <p:ph type="dt" sz="half" idx="10"/>
          </p:nvPr>
        </p:nvSpPr>
        <p:spPr>
          <a:xfrm>
            <a:off x="6705600" y="133350"/>
            <a:ext cx="2133600" cy="273844"/>
          </a:xfrm>
          <a:prstGeom prst="rect">
            <a:avLst/>
          </a:prstGeom>
        </p:spPr>
        <p:txBody>
          <a:bodyPr/>
          <a:lstStyle/>
          <a:p>
            <a:fld id="{F835776F-E560-4B35-AB3E-77ED94C2C251}" type="datetime1">
              <a:rPr lang="en-JM" smtClean="0"/>
              <a:pPr/>
              <a:t>29/9/2019</a:t>
            </a:fld>
            <a:endParaRPr lang="en-JM"/>
          </a:p>
        </p:txBody>
      </p:sp>
      <p:sp>
        <p:nvSpPr>
          <p:cNvPr id="7"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78647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05600" y="133350"/>
            <a:ext cx="2133600" cy="273844"/>
          </a:xfrm>
          <a:prstGeom prst="rect">
            <a:avLst/>
          </a:prstGeom>
        </p:spPr>
        <p:txBody>
          <a:bodyPr/>
          <a:lstStyle/>
          <a:p>
            <a:fld id="{3FF0BD8D-2677-4165-B62C-266DE53F0C2F}" type="datetime1">
              <a:rPr lang="en-JM" smtClean="0"/>
              <a:pPr/>
              <a:t>29/9/2019</a:t>
            </a:fld>
            <a:endParaRPr lang="en-JM"/>
          </a:p>
        </p:txBody>
      </p:sp>
    </p:spTree>
    <p:extLst>
      <p:ext uri="{BB962C8B-B14F-4D97-AF65-F5344CB8AC3E}">
        <p14:creationId xmlns:p14="http://schemas.microsoft.com/office/powerpoint/2010/main" val="3536189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8177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2463" y="862012"/>
            <a:ext cx="7839075" cy="1738313"/>
          </a:xfrm>
          <a:prstGeom prst="rect">
            <a:avLst/>
          </a:prstGeom>
        </p:spPr>
        <p:txBody>
          <a:bodyPr/>
          <a:lstStyle/>
          <a:p>
            <a:r>
              <a:rPr lang="en-US" smtClean="0"/>
              <a:t>Click to edit Master title style</a:t>
            </a:r>
            <a:endParaRPr lang="en-US"/>
          </a:p>
        </p:txBody>
      </p:sp>
      <p:sp>
        <p:nvSpPr>
          <p:cNvPr id="3" name="Text Box 4"/>
          <p:cNvSpPr txBox="1">
            <a:spLocks noGrp="1" noChangeArrowheads="1"/>
          </p:cNvSpPr>
          <p:nvPr>
            <p:ph type="sldNum" sz="quarter" idx="10"/>
          </p:nvPr>
        </p:nvSpPr>
        <p:spPr>
          <a:xfrm>
            <a:off x="4496396" y="4857750"/>
            <a:ext cx="141089" cy="142875"/>
          </a:xfrm>
          <a:prstGeom prst="rect">
            <a:avLst/>
          </a:prstGeom>
        </p:spPr>
        <p:txBody>
          <a:bodyPr vert="horz" wrap="square" lIns="34290" tIns="17145" rIns="34290" bIns="17145" numCol="1" anchor="t" anchorCtr="0" compatLnSpc="1">
            <a:prstTxWarp prst="textNoShape">
              <a:avLst/>
            </a:prstTxWarp>
          </a:bodyPr>
          <a:lstStyle>
            <a:lvl1pPr>
              <a:defRPr/>
            </a:lvl1pPr>
          </a:lstStyle>
          <a:p>
            <a:pPr>
              <a:defRPr/>
            </a:pPr>
            <a:fld id="{946F3744-F2BB-45F2-B566-5F732620711D}" type="slidenum">
              <a:rPr lang="en-US" altLang="en-US"/>
              <a:pPr>
                <a:defRPr/>
              </a:pPr>
              <a:t>‹#›</a:t>
            </a:fld>
            <a:endParaRPr lang="en-US" altLang="en-US"/>
          </a:p>
        </p:txBody>
      </p:sp>
    </p:spTree>
    <p:extLst>
      <p:ext uri="{BB962C8B-B14F-4D97-AF65-F5344CB8AC3E}">
        <p14:creationId xmlns:p14="http://schemas.microsoft.com/office/powerpoint/2010/main" val="109709074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2463" y="862012"/>
            <a:ext cx="7839075" cy="1738313"/>
          </a:xfrm>
          <a:prstGeom prst="rect">
            <a:avLst/>
          </a:prstGeom>
        </p:spPr>
        <p:txBody>
          <a:bodyPr/>
          <a:lstStyle/>
          <a:p>
            <a:r>
              <a:rPr lang="en-US" smtClean="0"/>
              <a:t>Click to edit Master title style</a:t>
            </a:r>
            <a:endParaRPr lang="en-US"/>
          </a:p>
        </p:txBody>
      </p:sp>
      <p:sp>
        <p:nvSpPr>
          <p:cNvPr id="3" name="Text Box 4"/>
          <p:cNvSpPr txBox="1">
            <a:spLocks noGrp="1" noChangeArrowheads="1"/>
          </p:cNvSpPr>
          <p:nvPr>
            <p:ph type="sldNum" sz="quarter" idx="10"/>
          </p:nvPr>
        </p:nvSpPr>
        <p:spPr>
          <a:xfrm>
            <a:off x="4496396" y="4857750"/>
            <a:ext cx="141089" cy="142875"/>
          </a:xfrm>
          <a:prstGeom prst="rect">
            <a:avLst/>
          </a:prstGeom>
        </p:spPr>
        <p:txBody>
          <a:bodyPr vert="horz" wrap="square" lIns="34290" tIns="17145" rIns="34290" bIns="17145" numCol="1" anchor="t" anchorCtr="0" compatLnSpc="1">
            <a:prstTxWarp prst="textNoShape">
              <a:avLst/>
            </a:prstTxWarp>
          </a:bodyPr>
          <a:lstStyle>
            <a:lvl1pPr>
              <a:defRPr/>
            </a:lvl1pPr>
          </a:lstStyle>
          <a:p>
            <a:pPr>
              <a:defRPr/>
            </a:pPr>
            <a:fld id="{946F3744-F2BB-45F2-B566-5F732620711D}" type="slidenum">
              <a:rPr lang="en-US" altLang="en-US"/>
              <a:pPr>
                <a:defRPr/>
              </a:pPr>
              <a:t>‹#›</a:t>
            </a:fld>
            <a:endParaRPr lang="en-US" altLang="en-US"/>
          </a:p>
        </p:txBody>
      </p:sp>
    </p:spTree>
    <p:extLst>
      <p:ext uri="{BB962C8B-B14F-4D97-AF65-F5344CB8AC3E}">
        <p14:creationId xmlns:p14="http://schemas.microsoft.com/office/powerpoint/2010/main" val="109709074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2463" y="862012"/>
            <a:ext cx="7839075" cy="1738313"/>
          </a:xfrm>
          <a:prstGeom prst="rect">
            <a:avLst/>
          </a:prstGeom>
        </p:spPr>
        <p:txBody>
          <a:bodyPr/>
          <a:lstStyle/>
          <a:p>
            <a:r>
              <a:rPr lang="en-US" smtClean="0"/>
              <a:t>Click to edit Master title style</a:t>
            </a:r>
            <a:endParaRPr lang="en-US"/>
          </a:p>
        </p:txBody>
      </p:sp>
      <p:sp>
        <p:nvSpPr>
          <p:cNvPr id="3" name="Text Box 4"/>
          <p:cNvSpPr txBox="1">
            <a:spLocks noGrp="1" noChangeArrowheads="1"/>
          </p:cNvSpPr>
          <p:nvPr>
            <p:ph type="sldNum" sz="quarter" idx="10"/>
          </p:nvPr>
        </p:nvSpPr>
        <p:spPr>
          <a:xfrm>
            <a:off x="4496396" y="4857750"/>
            <a:ext cx="141089" cy="142875"/>
          </a:xfrm>
          <a:prstGeom prst="rect">
            <a:avLst/>
          </a:prstGeom>
        </p:spPr>
        <p:txBody>
          <a:bodyPr vert="horz" wrap="square" lIns="34290" tIns="17145" rIns="34290" bIns="17145" numCol="1" anchor="t" anchorCtr="0" compatLnSpc="1">
            <a:prstTxWarp prst="textNoShape">
              <a:avLst/>
            </a:prstTxWarp>
          </a:bodyPr>
          <a:lstStyle>
            <a:lvl1pPr>
              <a:defRPr/>
            </a:lvl1pPr>
          </a:lstStyle>
          <a:p>
            <a:pPr>
              <a:defRPr/>
            </a:pPr>
            <a:fld id="{946F3744-F2BB-45F2-B566-5F732620711D}" type="slidenum">
              <a:rPr lang="en-US" altLang="en-US"/>
              <a:pPr>
                <a:defRPr/>
              </a:pPr>
              <a:t>‹#›</a:t>
            </a:fld>
            <a:endParaRPr lang="en-US" altLang="en-US"/>
          </a:p>
        </p:txBody>
      </p:sp>
    </p:spTree>
    <p:extLst>
      <p:ext uri="{BB962C8B-B14F-4D97-AF65-F5344CB8AC3E}">
        <p14:creationId xmlns:p14="http://schemas.microsoft.com/office/powerpoint/2010/main" val="10970907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400" b="1" kern="1200" dirty="0" smtClean="0">
                <a:solidFill>
                  <a:srgbClr val="C0940A"/>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smtClean="0"/>
              <a:t>Click to edit Master title style</a:t>
            </a:r>
            <a:endParaRPr lang="en-JM" dirty="0"/>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9E9AC54A-676B-4975-9EF1-3F5C4FD04691}" type="datetime1">
              <a:rPr lang="en-JM" smtClean="0"/>
              <a:pPr/>
              <a:t>29/9/2019</a:t>
            </a:fld>
            <a:endParaRPr lang="en-JM"/>
          </a:p>
        </p:txBody>
      </p:sp>
      <p:sp>
        <p:nvSpPr>
          <p:cNvPr id="9"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3" name="Picture 2" descr="iMac-mock-up-diferents-view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4600" y="1123950"/>
            <a:ext cx="4419600" cy="3684048"/>
          </a:xfrm>
          <a:prstGeom prst="rect">
            <a:avLst/>
          </a:prstGeom>
        </p:spPr>
      </p:pic>
      <p:sp>
        <p:nvSpPr>
          <p:cNvPr id="19" name="Picture Placeholder 9"/>
          <p:cNvSpPr>
            <a:spLocks noGrp="1"/>
          </p:cNvSpPr>
          <p:nvPr>
            <p:ph type="pic" sz="quarter" idx="24"/>
          </p:nvPr>
        </p:nvSpPr>
        <p:spPr>
          <a:xfrm>
            <a:off x="2895600" y="1428750"/>
            <a:ext cx="3657600" cy="2209800"/>
          </a:xfrm>
        </p:spPr>
        <p:txBody>
          <a:bodyPr/>
          <a:lstStyle/>
          <a:p>
            <a:endParaRPr lang="en-US"/>
          </a:p>
        </p:txBody>
      </p:sp>
    </p:spTree>
    <p:extLst>
      <p:ext uri="{BB962C8B-B14F-4D97-AF65-F5344CB8AC3E}">
        <p14:creationId xmlns:p14="http://schemas.microsoft.com/office/powerpoint/2010/main" val="1625682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705600" y="133350"/>
            <a:ext cx="2133600" cy="273844"/>
          </a:xfrm>
          <a:prstGeom prst="rect">
            <a:avLst/>
          </a:prstGeom>
        </p:spPr>
        <p:txBody>
          <a:bodyPr/>
          <a:lstStyle/>
          <a:p>
            <a:fld id="{3D8CED22-1324-420F-9DDB-486C9C86AD19}" type="datetime1">
              <a:rPr lang="en-JM" smtClean="0"/>
              <a:pPr/>
              <a:t>29/9/2019</a:t>
            </a:fld>
            <a:endParaRPr lang="en-JM"/>
          </a:p>
        </p:txBody>
      </p:sp>
      <p:sp>
        <p:nvSpPr>
          <p:cNvPr id="8" name="Picture Placeholder 7"/>
          <p:cNvSpPr>
            <a:spLocks noGrp="1"/>
          </p:cNvSpPr>
          <p:nvPr>
            <p:ph type="pic" sz="quarter" idx="24"/>
          </p:nvPr>
        </p:nvSpPr>
        <p:spPr>
          <a:xfrm>
            <a:off x="0" y="0"/>
            <a:ext cx="9144000" cy="5143500"/>
          </a:xfrm>
        </p:spPr>
        <p:txBody>
          <a:bodyPr/>
          <a:lstStyle/>
          <a:p>
            <a:endParaRPr lang="en-JM"/>
          </a:p>
        </p:txBody>
      </p:sp>
    </p:spTree>
    <p:extLst>
      <p:ext uri="{BB962C8B-B14F-4D97-AF65-F5344CB8AC3E}">
        <p14:creationId xmlns:p14="http://schemas.microsoft.com/office/powerpoint/2010/main" val="2446500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555AFD0F-5A60-4362-A3AE-D1E505CB00FF}" type="datetime1">
              <a:rPr lang="en-JM" smtClean="0"/>
              <a:pPr/>
              <a:t>29/9/2019</a:t>
            </a:fld>
            <a:endParaRPr lang="en-JM"/>
          </a:p>
        </p:txBody>
      </p:sp>
      <p:sp>
        <p:nvSpPr>
          <p:cNvPr id="7" name="Content Placeholder 13"/>
          <p:cNvSpPr>
            <a:spLocks noGrp="1"/>
          </p:cNvSpPr>
          <p:nvPr>
            <p:ph sz="quarter" idx="13"/>
          </p:nvPr>
        </p:nvSpPr>
        <p:spPr>
          <a:xfrm>
            <a:off x="609600" y="2057400"/>
            <a:ext cx="2362200" cy="2266950"/>
          </a:xfrm>
        </p:spPr>
        <p:txBody>
          <a:bodyPr>
            <a:normAutofit/>
          </a:bodyPr>
          <a:lstStyle>
            <a:lvl1pPr algn="l">
              <a:buNone/>
              <a:defRPr sz="1100">
                <a:solidFill>
                  <a:schemeClr val="tx1">
                    <a:lumMod val="65000"/>
                    <a:lumOff val="35000"/>
                  </a:schemeClr>
                </a:solidFill>
                <a:latin typeface="Calibri"/>
                <a:cs typeface="Calibri"/>
              </a:defRPr>
            </a:lvl1pPr>
          </a:lstStyle>
          <a:p>
            <a:pPr lvl="0"/>
            <a:endParaRPr lang="en-JM" dirty="0"/>
          </a:p>
        </p:txBody>
      </p:sp>
      <p:sp>
        <p:nvSpPr>
          <p:cNvPr id="8" name="Content Placeholder 38"/>
          <p:cNvSpPr>
            <a:spLocks noGrp="1"/>
          </p:cNvSpPr>
          <p:nvPr>
            <p:ph sz="quarter" idx="39"/>
          </p:nvPr>
        </p:nvSpPr>
        <p:spPr>
          <a:xfrm>
            <a:off x="1139952" y="1581150"/>
            <a:ext cx="1984248" cy="347472"/>
          </a:xfrm>
          <a:prstGeom prst="rect">
            <a:avLst/>
          </a:prstGeom>
          <a:noFill/>
          <a:ln>
            <a:noFill/>
          </a:ln>
        </p:spPr>
        <p:txBody>
          <a:bodyPr anchor="ctr">
            <a:noAutofit/>
          </a:bodyPr>
          <a:lstStyle>
            <a:lvl1pPr algn="l">
              <a:buNone/>
              <a:defRPr sz="1100" b="0">
                <a:solidFill>
                  <a:schemeClr val="tx1">
                    <a:lumMod val="65000"/>
                    <a:lumOff val="35000"/>
                  </a:schemeClr>
                </a:solidFill>
                <a:latin typeface="+mj-lt"/>
                <a:ea typeface="Open Sans Extrabold" pitchFamily="34" charset="0"/>
                <a:cs typeface="Franklin Gothic Demi Cond" pitchFamily="34" charset="0"/>
              </a:defRPr>
            </a:lvl1pPr>
          </a:lstStyle>
          <a:p>
            <a:pPr lvl="0"/>
            <a:endParaRPr lang="en-JM" dirty="0"/>
          </a:p>
        </p:txBody>
      </p:sp>
      <p:sp>
        <p:nvSpPr>
          <p:cNvPr id="9" name="Content Placeholder 13"/>
          <p:cNvSpPr>
            <a:spLocks noGrp="1"/>
          </p:cNvSpPr>
          <p:nvPr>
            <p:ph sz="quarter" idx="42"/>
          </p:nvPr>
        </p:nvSpPr>
        <p:spPr>
          <a:xfrm>
            <a:off x="3429000" y="2057400"/>
            <a:ext cx="2362200" cy="2266950"/>
          </a:xfrm>
        </p:spPr>
        <p:txBody>
          <a:bodyPr>
            <a:normAutofit/>
          </a:bodyPr>
          <a:lstStyle>
            <a:lvl1pPr algn="l">
              <a:buNone/>
              <a:defRPr sz="1100">
                <a:solidFill>
                  <a:schemeClr val="tx1">
                    <a:lumMod val="65000"/>
                    <a:lumOff val="35000"/>
                  </a:schemeClr>
                </a:solidFill>
                <a:latin typeface="Calibri"/>
                <a:cs typeface="Calibri"/>
              </a:defRPr>
            </a:lvl1pPr>
          </a:lstStyle>
          <a:p>
            <a:pPr lvl="0"/>
            <a:endParaRPr lang="en-JM" dirty="0"/>
          </a:p>
        </p:txBody>
      </p:sp>
      <p:sp>
        <p:nvSpPr>
          <p:cNvPr id="10" name="Content Placeholder 13"/>
          <p:cNvSpPr>
            <a:spLocks noGrp="1"/>
          </p:cNvSpPr>
          <p:nvPr>
            <p:ph sz="quarter" idx="43"/>
          </p:nvPr>
        </p:nvSpPr>
        <p:spPr>
          <a:xfrm>
            <a:off x="6324600" y="2057400"/>
            <a:ext cx="2362200" cy="2266950"/>
          </a:xfrm>
        </p:spPr>
        <p:txBody>
          <a:bodyPr>
            <a:normAutofit/>
          </a:bodyPr>
          <a:lstStyle>
            <a:lvl1pPr algn="l">
              <a:buNone/>
              <a:defRPr sz="1100">
                <a:solidFill>
                  <a:schemeClr val="tx1">
                    <a:lumMod val="65000"/>
                    <a:lumOff val="35000"/>
                  </a:schemeClr>
                </a:solidFill>
                <a:latin typeface="Calibri"/>
                <a:cs typeface="Calibri"/>
              </a:defRPr>
            </a:lvl1pPr>
          </a:lstStyle>
          <a:p>
            <a:pPr lvl="0"/>
            <a:endParaRPr lang="en-JM" dirty="0"/>
          </a:p>
        </p:txBody>
      </p:sp>
      <p:sp>
        <p:nvSpPr>
          <p:cNvPr id="11" name="Content Placeholder 38"/>
          <p:cNvSpPr>
            <a:spLocks noGrp="1"/>
          </p:cNvSpPr>
          <p:nvPr>
            <p:ph sz="quarter" idx="60"/>
          </p:nvPr>
        </p:nvSpPr>
        <p:spPr>
          <a:xfrm>
            <a:off x="3886200" y="1581150"/>
            <a:ext cx="1984248" cy="347472"/>
          </a:xfrm>
          <a:prstGeom prst="rect">
            <a:avLst/>
          </a:prstGeom>
          <a:noFill/>
          <a:ln>
            <a:noFill/>
          </a:ln>
        </p:spPr>
        <p:txBody>
          <a:bodyPr anchor="ctr">
            <a:noAutofit/>
          </a:bodyPr>
          <a:lstStyle>
            <a:lvl1pPr algn="l">
              <a:buNone/>
              <a:defRPr sz="1100" b="0">
                <a:solidFill>
                  <a:schemeClr val="tx1">
                    <a:lumMod val="65000"/>
                    <a:lumOff val="35000"/>
                  </a:schemeClr>
                </a:solidFill>
                <a:latin typeface="+mj-lt"/>
                <a:ea typeface="Open Sans Extrabold" pitchFamily="34" charset="0"/>
                <a:cs typeface="Franklin Gothic Demi Cond" pitchFamily="34" charset="0"/>
              </a:defRPr>
            </a:lvl1pPr>
          </a:lstStyle>
          <a:p>
            <a:pPr lvl="0"/>
            <a:endParaRPr lang="en-JM" dirty="0"/>
          </a:p>
        </p:txBody>
      </p:sp>
      <p:sp>
        <p:nvSpPr>
          <p:cNvPr id="12" name="Content Placeholder 38"/>
          <p:cNvSpPr>
            <a:spLocks noGrp="1"/>
          </p:cNvSpPr>
          <p:nvPr>
            <p:ph sz="quarter" idx="61"/>
          </p:nvPr>
        </p:nvSpPr>
        <p:spPr>
          <a:xfrm>
            <a:off x="6781800" y="1581150"/>
            <a:ext cx="1984248" cy="347472"/>
          </a:xfrm>
          <a:prstGeom prst="rect">
            <a:avLst/>
          </a:prstGeom>
          <a:noFill/>
          <a:ln>
            <a:noFill/>
          </a:ln>
        </p:spPr>
        <p:txBody>
          <a:bodyPr anchor="ctr">
            <a:noAutofit/>
          </a:bodyPr>
          <a:lstStyle>
            <a:lvl1pPr algn="l">
              <a:buNone/>
              <a:defRPr sz="1100" b="0">
                <a:solidFill>
                  <a:schemeClr val="tx1">
                    <a:lumMod val="65000"/>
                    <a:lumOff val="35000"/>
                  </a:schemeClr>
                </a:solidFill>
                <a:latin typeface="+mj-lt"/>
                <a:ea typeface="Open Sans Extrabold" pitchFamily="34" charset="0"/>
                <a:cs typeface="Franklin Gothic Demi Cond" pitchFamily="34" charset="0"/>
              </a:defRPr>
            </a:lvl1pPr>
          </a:lstStyle>
          <a:p>
            <a:pPr lvl="0"/>
            <a:endParaRPr lang="en-JM" dirty="0"/>
          </a:p>
        </p:txBody>
      </p:sp>
      <p:sp>
        <p:nvSpPr>
          <p:cNvPr id="14"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rgbClr val="595959"/>
                </a:solidFill>
                <a:latin typeface="Open Sans Light"/>
                <a:ea typeface="Open Sans" panose="020B0606030504020204" pitchFamily="34" charset="0"/>
                <a:cs typeface="Open Sans Light"/>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704880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5ADC7B7F-37C7-4ACB-B980-BD10B26F79EE}" type="datetime1">
              <a:rPr lang="en-JM" smtClean="0"/>
              <a:pPr/>
              <a:t>29/9/2019</a:t>
            </a:fld>
            <a:endParaRPr lang="en-JM"/>
          </a:p>
        </p:txBody>
      </p:sp>
      <p:sp>
        <p:nvSpPr>
          <p:cNvPr id="7" name="Text Placeholder 5"/>
          <p:cNvSpPr>
            <a:spLocks noGrp="1"/>
          </p:cNvSpPr>
          <p:nvPr>
            <p:ph type="body" sz="quarter" idx="13"/>
          </p:nvPr>
        </p:nvSpPr>
        <p:spPr>
          <a:xfrm>
            <a:off x="457200" y="1428750"/>
            <a:ext cx="8229600" cy="2971800"/>
          </a:xfrm>
        </p:spPr>
        <p:txBody>
          <a:bodyPr>
            <a:normAutofit/>
          </a:bodyPr>
          <a:lstStyle>
            <a:lvl1pPr marL="342900" indent="-342900">
              <a:buFont typeface="Courier New" pitchFamily="49" charset="0"/>
              <a:buChar char="o"/>
              <a:defRPr sz="1200">
                <a:solidFill>
                  <a:srgbClr val="17252F"/>
                </a:solidFill>
                <a:latin typeface="+mj-lt"/>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endParaRPr lang="en-JM" dirty="0"/>
          </a:p>
        </p:txBody>
      </p:sp>
      <p:sp>
        <p:nvSpPr>
          <p:cNvPr id="9"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rgbClr val="595959"/>
                </a:solidFill>
                <a:latin typeface="Open Sans Light"/>
                <a:ea typeface="Open Sans" panose="020B0606030504020204" pitchFamily="34" charset="0"/>
                <a:cs typeface="Open Sans Light"/>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510703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5ADC7B7F-37C7-4ACB-B980-BD10B26F79EE}" type="datetime1">
              <a:rPr lang="en-JM" smtClean="0"/>
              <a:pPr/>
              <a:t>29/9/2019</a:t>
            </a:fld>
            <a:endParaRPr lang="en-JM"/>
          </a:p>
        </p:txBody>
      </p:sp>
      <p:sp>
        <p:nvSpPr>
          <p:cNvPr id="9"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rgbClr val="595959"/>
                </a:solidFill>
                <a:latin typeface="Open Sans Light"/>
                <a:ea typeface="Open Sans" panose="020B0606030504020204" pitchFamily="34" charset="0"/>
                <a:cs typeface="Open Sans Light"/>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1" name="Picture Placeholder 10"/>
          <p:cNvSpPr>
            <a:spLocks noGrp="1"/>
          </p:cNvSpPr>
          <p:nvPr>
            <p:ph type="pic" sz="quarter" idx="24"/>
          </p:nvPr>
        </p:nvSpPr>
        <p:spPr>
          <a:xfrm>
            <a:off x="2514600" y="1638000"/>
            <a:ext cx="1752600" cy="2514600"/>
          </a:xfrm>
        </p:spPr>
        <p:txBody>
          <a:bodyPr/>
          <a:lstStyle/>
          <a:p>
            <a:endParaRPr lang="en-US"/>
          </a:p>
        </p:txBody>
      </p:sp>
      <p:sp>
        <p:nvSpPr>
          <p:cNvPr id="13" name="Picture Placeholder 10"/>
          <p:cNvSpPr>
            <a:spLocks noGrp="1"/>
          </p:cNvSpPr>
          <p:nvPr>
            <p:ph type="pic" sz="quarter" idx="25"/>
          </p:nvPr>
        </p:nvSpPr>
        <p:spPr>
          <a:xfrm>
            <a:off x="6324600" y="1638000"/>
            <a:ext cx="1752600" cy="2514600"/>
          </a:xfrm>
        </p:spPr>
        <p:txBody>
          <a:bodyPr/>
          <a:lstStyle/>
          <a:p>
            <a:endParaRPr lang="en-US"/>
          </a:p>
        </p:txBody>
      </p:sp>
    </p:spTree>
    <p:extLst>
      <p:ext uri="{BB962C8B-B14F-4D97-AF65-F5344CB8AC3E}">
        <p14:creationId xmlns:p14="http://schemas.microsoft.com/office/powerpoint/2010/main" val="2466935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kkk.jpg"/>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0" y="57150"/>
            <a:ext cx="9359326" cy="5143500"/>
          </a:xfrm>
          <a:prstGeom prst="rect">
            <a:avLst/>
          </a:prstGeom>
        </p:spPr>
      </p:pic>
      <p:sp>
        <p:nvSpPr>
          <p:cNvPr id="2" name="Title Placeholder 1"/>
          <p:cNvSpPr>
            <a:spLocks noGrp="1"/>
          </p:cNvSpPr>
          <p:nvPr>
            <p:ph type="title"/>
          </p:nvPr>
        </p:nvSpPr>
        <p:spPr>
          <a:xfrm>
            <a:off x="457200" y="285750"/>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JM" dirty="0"/>
          </a:p>
        </p:txBody>
      </p:sp>
      <p:sp>
        <p:nvSpPr>
          <p:cNvPr id="3" name="Text Placeholder 2"/>
          <p:cNvSpPr>
            <a:spLocks noGrp="1"/>
          </p:cNvSpPr>
          <p:nvPr>
            <p:ph type="body" idx="1"/>
          </p:nvPr>
        </p:nvSpPr>
        <p:spPr>
          <a:xfrm>
            <a:off x="457200" y="1276353"/>
            <a:ext cx="8229600" cy="3124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9" name="Slide Number Placeholder 3"/>
          <p:cNvSpPr txBox="1">
            <a:spLocks noChangeAspect="1"/>
          </p:cNvSpPr>
          <p:nvPr/>
        </p:nvSpPr>
        <p:spPr>
          <a:xfrm rot="5400000">
            <a:off x="8657100" y="637050"/>
            <a:ext cx="685800" cy="288000"/>
          </a:xfrm>
          <a:prstGeom prst="rect">
            <a:avLst/>
          </a:prstGeom>
          <a:solidFill>
            <a:srgbClr val="C0940A"/>
          </a:solidFill>
          <a:ln>
            <a:noFill/>
          </a:ln>
        </p:spPr>
        <p:txBody>
          <a:bodyPr vert="horz" lIns="91440" tIns="45720" rIns="91440" bIns="45720" rtlCol="0" anchor="ctr"/>
          <a:lstStyle>
            <a:defPPr>
              <a:defRPr lang="en-US"/>
            </a:defPPr>
            <a:lvl1pPr marL="0" algn="ctr" defTabSz="914400" rtl="0" eaLnBrk="1" latinLnBrk="0" hangingPunct="1">
              <a:defRPr sz="1200" b="0" kern="1200">
                <a:solidFill>
                  <a:srgbClr val="A6A6A6"/>
                </a:solidFill>
                <a:latin typeface="Calibri"/>
                <a:ea typeface="Open Sans" pitchFamily="34"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JM" sz="900" dirty="0" smtClean="0">
                <a:solidFill>
                  <a:schemeClr val="bg1"/>
                </a:solidFill>
                <a:latin typeface="Open Sans Light"/>
                <a:cs typeface="Open Sans Light"/>
              </a:rPr>
              <a:t>PAGE </a:t>
            </a:r>
            <a:fld id="{857B18ED-D931-45F4-8873-1BEDAB4DC03E}" type="slidenum">
              <a:rPr lang="en-JM" sz="900" smtClean="0">
                <a:solidFill>
                  <a:schemeClr val="bg1"/>
                </a:solidFill>
                <a:latin typeface="Open Sans Light"/>
                <a:cs typeface="Open Sans Light"/>
              </a:rPr>
              <a:pPr/>
              <a:t>‹#›</a:t>
            </a:fld>
            <a:endParaRPr lang="en-JM" sz="900" dirty="0">
              <a:solidFill>
                <a:schemeClr val="bg1"/>
              </a:solidFill>
              <a:latin typeface="Open Sans Light"/>
              <a:cs typeface="Open Sans Light"/>
            </a:endParaRPr>
          </a:p>
        </p:txBody>
      </p:sp>
      <p:grpSp>
        <p:nvGrpSpPr>
          <p:cNvPr id="11" name="Group 15"/>
          <p:cNvGrpSpPr>
            <a:grpSpLocks/>
          </p:cNvGrpSpPr>
          <p:nvPr/>
        </p:nvGrpSpPr>
        <p:grpSpPr bwMode="auto">
          <a:xfrm>
            <a:off x="2057400" y="4731303"/>
            <a:ext cx="5715000" cy="45719"/>
            <a:chOff x="548640" y="914400"/>
            <a:chExt cx="8046720" cy="9144"/>
          </a:xfrm>
        </p:grpSpPr>
        <p:cxnSp>
          <p:nvCxnSpPr>
            <p:cNvPr id="12" name="Straight Connector 11"/>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63881" y="438150"/>
            <a:ext cx="274319" cy="45719"/>
            <a:chOff x="563881" y="438150"/>
            <a:chExt cx="274319" cy="45719"/>
          </a:xfrm>
        </p:grpSpPr>
        <p:sp>
          <p:nvSpPr>
            <p:cNvPr id="16" name="Oval 15"/>
            <p:cNvSpPr/>
            <p:nvPr/>
          </p:nvSpPr>
          <p:spPr>
            <a:xfrm>
              <a:off x="563881" y="438150"/>
              <a:ext cx="45719" cy="45719"/>
            </a:xfrm>
            <a:prstGeom prst="ellipse">
              <a:avLst/>
            </a:prstGeom>
            <a:solidFill>
              <a:srgbClr val="C4CAD1"/>
            </a:solidFill>
            <a:ln>
              <a:solidFill>
                <a:srgbClr val="C4CA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40081" y="438150"/>
              <a:ext cx="45719" cy="45719"/>
            </a:xfrm>
            <a:prstGeom prst="ellipse">
              <a:avLst/>
            </a:prstGeom>
            <a:solidFill>
              <a:srgbClr val="C4CAD1"/>
            </a:solidFill>
            <a:ln>
              <a:solidFill>
                <a:srgbClr val="C4CA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16281" y="438150"/>
              <a:ext cx="45719" cy="45719"/>
            </a:xfrm>
            <a:prstGeom prst="ellipse">
              <a:avLst/>
            </a:prstGeom>
            <a:solidFill>
              <a:srgbClr val="C4CAD1"/>
            </a:solidFill>
            <a:ln>
              <a:solidFill>
                <a:srgbClr val="C4CA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792481" y="438150"/>
              <a:ext cx="45719" cy="45719"/>
            </a:xfrm>
            <a:prstGeom prst="ellipse">
              <a:avLst/>
            </a:prstGeom>
            <a:solidFill>
              <a:srgbClr val="C4CAD1"/>
            </a:solidFill>
            <a:ln>
              <a:solidFill>
                <a:srgbClr val="C4CA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215326" y="4426084"/>
            <a:ext cx="1828800" cy="545011"/>
          </a:xfrm>
          <a:prstGeom prst="rect">
            <a:avLst/>
          </a:prstGeom>
        </p:spPr>
      </p:pic>
    </p:spTree>
    <p:extLst>
      <p:ext uri="{BB962C8B-B14F-4D97-AF65-F5344CB8AC3E}">
        <p14:creationId xmlns:p14="http://schemas.microsoft.com/office/powerpoint/2010/main" val="3243337512"/>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0" r:id="rId3"/>
    <p:sldLayoutId id="2147483711" r:id="rId4"/>
    <p:sldLayoutId id="2147483706" r:id="rId5"/>
    <p:sldLayoutId id="2147483707" r:id="rId6"/>
    <p:sldLayoutId id="2147483688" r:id="rId7"/>
    <p:sldLayoutId id="2147483684" r:id="rId8"/>
    <p:sldLayoutId id="2147483708" r:id="rId9"/>
    <p:sldLayoutId id="2147483683" r:id="rId10"/>
    <p:sldLayoutId id="2147483703" r:id="rId11"/>
    <p:sldLayoutId id="2147483704" r:id="rId12"/>
    <p:sldLayoutId id="2147483705" r:id="rId13"/>
    <p:sldLayoutId id="2147483680" r:id="rId14"/>
    <p:sldLayoutId id="2147483681" r:id="rId15"/>
    <p:sldLayoutId id="2147483677" r:id="rId16"/>
    <p:sldLayoutId id="2147483709" r:id="rId17"/>
    <p:sldLayoutId id="2147483690" r:id="rId18"/>
    <p:sldLayoutId id="2147483675" r:id="rId19"/>
    <p:sldLayoutId id="2147483671" r:id="rId20"/>
    <p:sldLayoutId id="2147483691" r:id="rId21"/>
    <p:sldLayoutId id="2147483669" r:id="rId22"/>
    <p:sldLayoutId id="2147483667" r:id="rId23"/>
    <p:sldLayoutId id="2147483663" r:id="rId24"/>
    <p:sldLayoutId id="2147483662" r:id="rId25"/>
    <p:sldLayoutId id="2147483702" r:id="rId26"/>
    <p:sldLayoutId id="2147483661" r:id="rId27"/>
    <p:sldLayoutId id="2147483710" r:id="rId28"/>
    <p:sldLayoutId id="2147483660" r:id="rId29"/>
    <p:sldLayoutId id="2147483651" r:id="rId30"/>
    <p:sldLayoutId id="2147483652" r:id="rId31"/>
    <p:sldLayoutId id="2147483653" r:id="rId32"/>
    <p:sldLayoutId id="2147483654" r:id="rId33"/>
    <p:sldLayoutId id="2147483700" r:id="rId34"/>
    <p:sldLayoutId id="2147483699" r:id="rId35"/>
    <p:sldLayoutId id="2147483698" r:id="rId36"/>
    <p:sldLayoutId id="2147483697" r:id="rId37"/>
    <p:sldLayoutId id="2147483695" r:id="rId38"/>
    <p:sldLayoutId id="2147483655" r:id="rId39"/>
    <p:sldLayoutId id="2147483713" r:id="rId40"/>
    <p:sldLayoutId id="2147483714" r:id="rId41"/>
    <p:sldLayoutId id="2147483720" r:id="rId4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defTabSz="914400" rtl="0" eaLnBrk="1" latinLnBrk="0" hangingPunct="1">
        <a:spcBef>
          <a:spcPct val="0"/>
        </a:spcBef>
        <a:buNone/>
        <a:defRPr sz="2400" b="1" kern="1200">
          <a:solidFill>
            <a:srgbClr val="C0940A"/>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3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42.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emf"/><Relationship Id="rId1" Type="http://schemas.openxmlformats.org/officeDocument/2006/relationships/slideLayout" Target="../slideLayouts/slideLayout42.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4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2.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mybenefitsportal.com/ost" TargetMode="External"/><Relationship Id="rId1" Type="http://schemas.openxmlformats.org/officeDocument/2006/relationships/slideLayout" Target="../slideLayouts/slideLayout34.xml"/><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gi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3790950"/>
          </a:xfrm>
          <a:prstGeom prst="rect">
            <a:avLst/>
          </a:prstGeom>
        </p:spPr>
      </p:pic>
      <p:sp>
        <p:nvSpPr>
          <p:cNvPr id="3" name="Rectangle 2"/>
          <p:cNvSpPr/>
          <p:nvPr/>
        </p:nvSpPr>
        <p:spPr>
          <a:xfrm>
            <a:off x="0" y="3390900"/>
            <a:ext cx="9372600" cy="1752600"/>
          </a:xfrm>
          <a:prstGeom prst="rect">
            <a:avLst/>
          </a:prstGeom>
          <a:solidFill>
            <a:schemeClr val="bg1">
              <a:lumMod val="8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latin typeface="Open Sans"/>
              <a:cs typeface="Open Sans"/>
            </a:endParaRPr>
          </a:p>
        </p:txBody>
      </p:sp>
      <p:sp>
        <p:nvSpPr>
          <p:cNvPr id="14" name="TextBox 13"/>
          <p:cNvSpPr txBox="1"/>
          <p:nvPr/>
        </p:nvSpPr>
        <p:spPr>
          <a:xfrm>
            <a:off x="4038600" y="935257"/>
            <a:ext cx="51054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JM" sz="1600" b="1" i="1" dirty="0" smtClean="0">
                <a:latin typeface="Open Sans"/>
                <a:cs typeface="Open Sans"/>
              </a:rPr>
              <a:t>Simplifying the business of benefit administration</a:t>
            </a:r>
            <a:endParaRPr lang="en-JM" sz="1600" b="1" i="1" dirty="0">
              <a:latin typeface="Open Sans"/>
              <a:cs typeface="Open Sans"/>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21591"/>
          <a:stretch/>
        </p:blipFill>
        <p:spPr>
          <a:xfrm>
            <a:off x="4572000" y="47932"/>
            <a:ext cx="4038600" cy="887326"/>
          </a:xfrm>
          <a:prstGeom prst="rect">
            <a:avLst/>
          </a:prstGeom>
        </p:spPr>
      </p:pic>
      <p:sp>
        <p:nvSpPr>
          <p:cNvPr id="4" name="TextBox 3"/>
          <p:cNvSpPr txBox="1"/>
          <p:nvPr/>
        </p:nvSpPr>
        <p:spPr>
          <a:xfrm>
            <a:off x="2209800" y="3562350"/>
            <a:ext cx="6781800" cy="954107"/>
          </a:xfrm>
          <a:prstGeom prst="rect">
            <a:avLst/>
          </a:prstGeom>
          <a:noFill/>
        </p:spPr>
        <p:txBody>
          <a:bodyPr wrap="square" rtlCol="0">
            <a:spAutoFit/>
          </a:bodyPr>
          <a:lstStyle/>
          <a:p>
            <a:r>
              <a:rPr lang="en-US" sz="2800" i="1" dirty="0" smtClean="0"/>
              <a:t>    Office of the State Treasurer</a:t>
            </a:r>
            <a:br>
              <a:rPr lang="en-US" sz="2800" i="1" dirty="0" smtClean="0"/>
            </a:br>
            <a:r>
              <a:rPr lang="en-US" sz="2800" i="1" dirty="0" smtClean="0"/>
              <a:t>Employee Benefit Open Enrollment</a:t>
            </a:r>
            <a:endParaRPr lang="en-US" sz="2800" b="1" dirty="0">
              <a:solidFill>
                <a:srgbClr val="FFC000"/>
              </a:solidFill>
            </a:endParaRPr>
          </a:p>
        </p:txBody>
      </p:sp>
    </p:spTree>
    <p:extLst>
      <p:ext uri="{BB962C8B-B14F-4D97-AF65-F5344CB8AC3E}">
        <p14:creationId xmlns:p14="http://schemas.microsoft.com/office/powerpoint/2010/main" val="158846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Text Placeholder 2"/>
          <p:cNvSpPr>
            <a:spLocks noGrp="1"/>
          </p:cNvSpPr>
          <p:nvPr>
            <p:ph type="body" sz="quarter" idx="23"/>
          </p:nvPr>
        </p:nvSpPr>
        <p:spPr>
          <a:xfrm>
            <a:off x="1219200" y="4914900"/>
            <a:ext cx="6705600" cy="228600"/>
          </a:xfrm>
        </p:spPr>
        <p:txBody>
          <a:bodyPr/>
          <a:lstStyle/>
          <a:p>
            <a:pPr algn="ctr"/>
            <a:r>
              <a:rPr lang="en-US" sz="1050" dirty="0" smtClean="0">
                <a:latin typeface="Arial" panose="020B0604020202020204" pitchFamily="34" charset="0"/>
                <a:cs typeface="Arial" panose="020B0604020202020204" pitchFamily="34" charset="0"/>
              </a:rPr>
              <a:t>This slide is for illustrative purposes only.  In the event of a discrepancy the actual policy will prevail.</a:t>
            </a:r>
            <a:endParaRPr lang="en-US" sz="105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38" t="4018" r="7952" b="4018"/>
          <a:stretch/>
        </p:blipFill>
        <p:spPr bwMode="auto">
          <a:xfrm>
            <a:off x="152400" y="895350"/>
            <a:ext cx="1311585" cy="523876"/>
          </a:xfrm>
          <a:prstGeom prst="rect">
            <a:avLst/>
          </a:prstGeom>
          <a:noFill/>
          <a:ln>
            <a:noFill/>
          </a:ln>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1833562" y="1147762"/>
            <a:ext cx="6548438" cy="3405188"/>
          </a:xfrm>
          <a:prstGeom prst="rect">
            <a:avLst/>
          </a:prstGeom>
        </p:spPr>
      </p:pic>
    </p:spTree>
    <p:extLst>
      <p:ext uri="{BB962C8B-B14F-4D97-AF65-F5344CB8AC3E}">
        <p14:creationId xmlns:p14="http://schemas.microsoft.com/office/powerpoint/2010/main" val="1002597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22784958"/>
              </p:ext>
            </p:extLst>
          </p:nvPr>
        </p:nvGraphicFramePr>
        <p:xfrm>
          <a:off x="1143000" y="733426"/>
          <a:ext cx="7162800" cy="3667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338" t="4018" r="7952" b="4018"/>
          <a:stretch/>
        </p:blipFill>
        <p:spPr bwMode="auto">
          <a:xfrm>
            <a:off x="1143000" y="209550"/>
            <a:ext cx="1311585" cy="523876"/>
          </a:xfrm>
          <a:prstGeom prst="rect">
            <a:avLst/>
          </a:prstGeom>
          <a:noFill/>
          <a:ln>
            <a:noFill/>
          </a:ln>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1569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Voluntary Term Life Insurance</a:t>
            </a:r>
            <a:endParaRPr lang="en-US" dirty="0"/>
          </a:p>
        </p:txBody>
      </p:sp>
      <p:sp>
        <p:nvSpPr>
          <p:cNvPr id="3" name="Text Placeholder 2"/>
          <p:cNvSpPr>
            <a:spLocks noGrp="1"/>
          </p:cNvSpPr>
          <p:nvPr>
            <p:ph type="body" sz="quarter" idx="23"/>
          </p:nvPr>
        </p:nvSpPr>
        <p:spPr>
          <a:xfrm>
            <a:off x="457200" y="876300"/>
            <a:ext cx="5029200" cy="628650"/>
          </a:xfrm>
        </p:spPr>
        <p:txBody>
          <a:bodyPr/>
          <a:lstStyle/>
          <a:p>
            <a:r>
              <a:rPr lang="en-US" dirty="0" smtClean="0"/>
              <a:t>Employee Guarantee Issue: $100,000 </a:t>
            </a:r>
            <a:br>
              <a:rPr lang="en-US" dirty="0" smtClean="0"/>
            </a:br>
            <a:r>
              <a:rPr lang="en-US" dirty="0" smtClean="0"/>
              <a:t>Maximum Amount Issued:   5 times salary up to $500,000</a:t>
            </a:r>
          </a:p>
          <a:p>
            <a:r>
              <a:rPr lang="en-US" dirty="0" smtClean="0"/>
              <a:t>Spouse and child coverage available</a:t>
            </a:r>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80747085"/>
              </p:ext>
            </p:extLst>
          </p:nvPr>
        </p:nvGraphicFramePr>
        <p:xfrm>
          <a:off x="5410200" y="361950"/>
          <a:ext cx="3352800" cy="4076971"/>
        </p:xfrm>
        <a:graphic>
          <a:graphicData uri="http://schemas.openxmlformats.org/drawingml/2006/table">
            <a:tbl>
              <a:tblPr>
                <a:tableStyleId>{3C2FFA5D-87B4-456A-9821-1D502468CF0F}</a:tableStyleId>
              </a:tblPr>
              <a:tblGrid>
                <a:gridCol w="1219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292336">
                <a:tc>
                  <a:txBody>
                    <a:bodyPr/>
                    <a:lstStyle/>
                    <a:p>
                      <a:pPr algn="l" fontAlgn="ctr"/>
                      <a:r>
                        <a:rPr lang="en-US" sz="1400" u="none" strike="noStrike" dirty="0">
                          <a:effectLst/>
                        </a:rPr>
                        <a:t>GI EE</a:t>
                      </a:r>
                      <a:endParaRPr lang="en-US" sz="1400" b="1" i="0" u="none" strike="noStrike" dirty="0">
                        <a:solidFill>
                          <a:srgbClr val="000000"/>
                        </a:solidFill>
                        <a:effectLst/>
                        <a:latin typeface="Franklin Gothic Book" panose="020B0503020102020204" pitchFamily="34" charset="0"/>
                      </a:endParaRPr>
                    </a:p>
                  </a:txBody>
                  <a:tcPr marL="8643" marR="8643" marT="8643" marB="0" anchor="ctr"/>
                </a:tc>
                <a:tc>
                  <a:txBody>
                    <a:bodyPr/>
                    <a:lstStyle/>
                    <a:p>
                      <a:pPr algn="ctr" fontAlgn="ctr"/>
                      <a:r>
                        <a:rPr lang="en-US" sz="1400" u="none" strike="noStrike" dirty="0">
                          <a:effectLst/>
                        </a:rPr>
                        <a:t>$</a:t>
                      </a:r>
                      <a:r>
                        <a:rPr lang="en-US" sz="1400" u="none" strike="noStrike" dirty="0" smtClean="0">
                          <a:effectLst/>
                        </a:rPr>
                        <a:t>100,000</a:t>
                      </a:r>
                      <a:endParaRPr lang="en-US" sz="1400" b="0" i="0" u="none" strike="noStrike" dirty="0">
                        <a:solidFill>
                          <a:srgbClr val="000000"/>
                        </a:solidFill>
                        <a:effectLst/>
                        <a:latin typeface="Franklin Gothic Book" panose="020B0503020102020204" pitchFamily="34" charset="0"/>
                      </a:endParaRPr>
                    </a:p>
                  </a:txBody>
                  <a:tcPr marL="8643" marR="8643" marT="8643" marB="0" anchor="ctr"/>
                </a:tc>
                <a:extLst>
                  <a:ext uri="{0D108BD9-81ED-4DB2-BD59-A6C34878D82A}">
                    <a16:rowId xmlns:a16="http://schemas.microsoft.com/office/drawing/2014/main" val="10000"/>
                  </a:ext>
                </a:extLst>
              </a:tr>
              <a:tr h="190140">
                <a:tc>
                  <a:txBody>
                    <a:bodyPr/>
                    <a:lstStyle/>
                    <a:p>
                      <a:pPr algn="l" fontAlgn="ctr"/>
                      <a:r>
                        <a:rPr lang="en-US" sz="1400" u="none" strike="noStrike">
                          <a:effectLst/>
                        </a:rPr>
                        <a:t>Max issue</a:t>
                      </a:r>
                      <a:endParaRPr lang="en-US" sz="1400" b="1" i="0" u="none" strike="noStrike">
                        <a:solidFill>
                          <a:srgbClr val="000000"/>
                        </a:solidFill>
                        <a:effectLst/>
                        <a:latin typeface="Franklin Gothic Book" panose="020B0503020102020204" pitchFamily="34" charset="0"/>
                      </a:endParaRPr>
                    </a:p>
                  </a:txBody>
                  <a:tcPr marL="8643" marR="8643" marT="8643" marB="0" anchor="ctr"/>
                </a:tc>
                <a:tc>
                  <a:txBody>
                    <a:bodyPr/>
                    <a:lstStyle/>
                    <a:p>
                      <a:pPr algn="ctr" fontAlgn="ctr"/>
                      <a:r>
                        <a:rPr lang="en-US" sz="1400" u="none" strike="noStrike" dirty="0" smtClean="0">
                          <a:effectLst/>
                        </a:rPr>
                        <a:t>5 x salary to $500k</a:t>
                      </a:r>
                      <a:endParaRPr lang="en-US" sz="1400" b="0" i="0" u="none" strike="noStrike" dirty="0">
                        <a:solidFill>
                          <a:srgbClr val="000000"/>
                        </a:solidFill>
                        <a:effectLst/>
                        <a:latin typeface="Franklin Gothic Book" panose="020B0503020102020204" pitchFamily="34" charset="0"/>
                      </a:endParaRPr>
                    </a:p>
                  </a:txBody>
                  <a:tcPr marL="8643" marR="8643" marT="8643" marB="0" anchor="ctr"/>
                </a:tc>
                <a:extLst>
                  <a:ext uri="{0D108BD9-81ED-4DB2-BD59-A6C34878D82A}">
                    <a16:rowId xmlns:a16="http://schemas.microsoft.com/office/drawing/2014/main" val="10001"/>
                  </a:ext>
                </a:extLst>
              </a:tr>
              <a:tr h="190140">
                <a:tc>
                  <a:txBody>
                    <a:bodyPr/>
                    <a:lstStyle/>
                    <a:p>
                      <a:pPr algn="l" fontAlgn="b"/>
                      <a:r>
                        <a:rPr lang="en-US" sz="1400" u="none" strike="noStrike" dirty="0">
                          <a:effectLst/>
                        </a:rPr>
                        <a:t>GI </a:t>
                      </a:r>
                      <a:r>
                        <a:rPr lang="en-US" sz="1400" u="none" strike="noStrike" dirty="0" err="1">
                          <a:effectLst/>
                        </a:rPr>
                        <a:t>Sp</a:t>
                      </a:r>
                      <a:endParaRPr lang="en-US" sz="1400" b="1" i="0" u="none" strike="noStrike" dirty="0">
                        <a:solidFill>
                          <a:srgbClr val="000000"/>
                        </a:solidFill>
                        <a:effectLst/>
                        <a:latin typeface="Franklin Gothic Book" panose="020B0503020102020204" pitchFamily="34" charset="0"/>
                      </a:endParaRPr>
                    </a:p>
                  </a:txBody>
                  <a:tcPr marL="8643" marR="8643" marT="8643" marB="0" anchor="b"/>
                </a:tc>
                <a:tc>
                  <a:txBody>
                    <a:bodyPr/>
                    <a:lstStyle/>
                    <a:p>
                      <a:pPr algn="ctr" fontAlgn="b"/>
                      <a:r>
                        <a:rPr lang="en-US" sz="1400" u="none" strike="noStrike" dirty="0">
                          <a:effectLst/>
                        </a:rPr>
                        <a:t>$</a:t>
                      </a:r>
                      <a:r>
                        <a:rPr lang="en-US" sz="1400" u="none" strike="noStrike" dirty="0" smtClean="0">
                          <a:effectLst/>
                        </a:rPr>
                        <a:t>35,000</a:t>
                      </a:r>
                      <a:endParaRPr lang="en-US" sz="1400" b="0" i="0" u="none" strike="noStrike" dirty="0">
                        <a:solidFill>
                          <a:srgbClr val="000000"/>
                        </a:solidFill>
                        <a:effectLst/>
                        <a:latin typeface="Franklin Gothic Book" panose="020B0503020102020204" pitchFamily="34" charset="0"/>
                      </a:endParaRPr>
                    </a:p>
                  </a:txBody>
                  <a:tcPr marL="8643" marR="8643" marT="8643" marB="0" anchor="b"/>
                </a:tc>
                <a:extLst>
                  <a:ext uri="{0D108BD9-81ED-4DB2-BD59-A6C34878D82A}">
                    <a16:rowId xmlns:a16="http://schemas.microsoft.com/office/drawing/2014/main" val="10002"/>
                  </a:ext>
                </a:extLst>
              </a:tr>
              <a:tr h="190140">
                <a:tc gridSpan="2">
                  <a:txBody>
                    <a:bodyPr/>
                    <a:lstStyle/>
                    <a:p>
                      <a:pPr algn="ctr" fontAlgn="b"/>
                      <a:r>
                        <a:rPr lang="en-US" sz="1400" u="none" strike="noStrike">
                          <a:effectLst/>
                        </a:rPr>
                        <a:t>Employee cost per $1,000</a:t>
                      </a:r>
                      <a:endParaRPr lang="en-US" sz="1400" b="0" i="0" u="none" strike="noStrike">
                        <a:solidFill>
                          <a:srgbClr val="000000"/>
                        </a:solidFill>
                        <a:effectLst/>
                        <a:latin typeface="Franklin Gothic Book" panose="020B0503020102020204" pitchFamily="34" charset="0"/>
                      </a:endParaRPr>
                    </a:p>
                  </a:txBody>
                  <a:tcPr marL="8643" marR="8643" marT="8643" marB="0" anchor="b"/>
                </a:tc>
                <a:tc hMerge="1">
                  <a:txBody>
                    <a:bodyPr/>
                    <a:lstStyle/>
                    <a:p>
                      <a:endParaRPr lang="en-US"/>
                    </a:p>
                  </a:txBody>
                  <a:tcPr/>
                </a:tc>
                <a:extLst>
                  <a:ext uri="{0D108BD9-81ED-4DB2-BD59-A6C34878D82A}">
                    <a16:rowId xmlns:a16="http://schemas.microsoft.com/office/drawing/2014/main" val="10003"/>
                  </a:ext>
                </a:extLst>
              </a:tr>
              <a:tr h="190140">
                <a:tc>
                  <a:txBody>
                    <a:bodyPr/>
                    <a:lstStyle/>
                    <a:p>
                      <a:pPr algn="l" fontAlgn="ctr"/>
                      <a:r>
                        <a:rPr lang="en-US" sz="1400" u="sng" strike="noStrike" dirty="0" smtClean="0">
                          <a:effectLst/>
                        </a:rPr>
                        <a:t>Age</a:t>
                      </a:r>
                      <a:endParaRPr lang="en-US" sz="1400" b="1" i="0" u="sng" strike="noStrike" dirty="0">
                        <a:solidFill>
                          <a:srgbClr val="000000"/>
                        </a:solidFill>
                        <a:effectLst/>
                        <a:latin typeface="Franklin Gothic Book" panose="020B0503020102020204" pitchFamily="34" charset="0"/>
                      </a:endParaRPr>
                    </a:p>
                  </a:txBody>
                  <a:tcPr marL="8643" marR="8643" marT="8643" marB="0" anchor="ctr"/>
                </a:tc>
                <a:tc>
                  <a:txBody>
                    <a:bodyPr/>
                    <a:lstStyle/>
                    <a:p>
                      <a:pPr algn="ctr" fontAlgn="b"/>
                      <a:r>
                        <a:rPr lang="en-US" sz="1400" u="none" strike="noStrike" dirty="0">
                          <a:effectLst/>
                        </a:rPr>
                        <a:t>Cigna</a:t>
                      </a:r>
                      <a:endParaRPr lang="en-US" sz="1400" b="1" i="0" u="none" strike="noStrike" dirty="0">
                        <a:solidFill>
                          <a:srgbClr val="FFFFFF"/>
                        </a:solidFill>
                        <a:effectLst/>
                        <a:latin typeface="Franklin Gothic Book" panose="020B0503020102020204" pitchFamily="34" charset="0"/>
                      </a:endParaRPr>
                    </a:p>
                  </a:txBody>
                  <a:tcPr marL="8643" marR="8643" marT="8643" marB="0" anchor="b"/>
                </a:tc>
                <a:extLst>
                  <a:ext uri="{0D108BD9-81ED-4DB2-BD59-A6C34878D82A}">
                    <a16:rowId xmlns:a16="http://schemas.microsoft.com/office/drawing/2014/main" val="10004"/>
                  </a:ext>
                </a:extLst>
              </a:tr>
              <a:tr h="190140">
                <a:tc>
                  <a:txBody>
                    <a:bodyPr/>
                    <a:lstStyle/>
                    <a:p>
                      <a:pPr algn="l" fontAlgn="ctr"/>
                      <a:r>
                        <a:rPr lang="en-US" sz="1400" u="none" strike="noStrike" dirty="0">
                          <a:effectLst/>
                        </a:rPr>
                        <a:t>20-24 </a:t>
                      </a:r>
                      <a:endParaRPr lang="en-US" sz="14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ctr"/>
                      <a:r>
                        <a:rPr lang="en-US" sz="1400" u="none" strike="noStrike" dirty="0">
                          <a:effectLst/>
                        </a:rPr>
                        <a:t>$0.130</a:t>
                      </a:r>
                      <a:endParaRPr lang="en-US" sz="1400" b="0" i="0" u="none" strike="noStrike" dirty="0">
                        <a:solidFill>
                          <a:srgbClr val="000000"/>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val="10005"/>
                  </a:ext>
                </a:extLst>
              </a:tr>
              <a:tr h="190140">
                <a:tc>
                  <a:txBody>
                    <a:bodyPr/>
                    <a:lstStyle/>
                    <a:p>
                      <a:pPr algn="l" fontAlgn="ctr"/>
                      <a:r>
                        <a:rPr lang="en-US" sz="1400" u="none" strike="noStrike" dirty="0">
                          <a:effectLst/>
                        </a:rPr>
                        <a:t>25-29 </a:t>
                      </a:r>
                      <a:endParaRPr lang="en-US" sz="14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ctr"/>
                      <a:r>
                        <a:rPr lang="en-US" sz="1400" u="none" strike="noStrike">
                          <a:effectLst/>
                        </a:rPr>
                        <a:t>$0.130</a:t>
                      </a:r>
                      <a:endParaRPr lang="en-US" sz="1400" b="0" i="0" u="none" strike="noStrike">
                        <a:solidFill>
                          <a:srgbClr val="000000"/>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val="10006"/>
                  </a:ext>
                </a:extLst>
              </a:tr>
              <a:tr h="190140">
                <a:tc>
                  <a:txBody>
                    <a:bodyPr/>
                    <a:lstStyle/>
                    <a:p>
                      <a:pPr algn="l" fontAlgn="ctr"/>
                      <a:r>
                        <a:rPr lang="en-US" sz="1400" u="none" strike="noStrike" dirty="0">
                          <a:effectLst/>
                        </a:rPr>
                        <a:t>30-34 </a:t>
                      </a:r>
                      <a:endParaRPr lang="en-US" sz="14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ctr"/>
                      <a:r>
                        <a:rPr lang="en-US" sz="1400" u="none" strike="noStrike">
                          <a:effectLst/>
                        </a:rPr>
                        <a:t>$0.130</a:t>
                      </a:r>
                      <a:endParaRPr lang="en-US" sz="1400" b="0" i="0" u="none" strike="noStrike">
                        <a:solidFill>
                          <a:srgbClr val="000000"/>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val="10007"/>
                  </a:ext>
                </a:extLst>
              </a:tr>
              <a:tr h="190140">
                <a:tc>
                  <a:txBody>
                    <a:bodyPr/>
                    <a:lstStyle/>
                    <a:p>
                      <a:pPr algn="l" fontAlgn="ctr"/>
                      <a:r>
                        <a:rPr lang="en-US" sz="1400" u="none" strike="noStrike" dirty="0">
                          <a:effectLst/>
                        </a:rPr>
                        <a:t>35-39 </a:t>
                      </a:r>
                      <a:endParaRPr lang="en-US" sz="14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ctr"/>
                      <a:r>
                        <a:rPr lang="en-US" sz="1400" u="none" strike="noStrike">
                          <a:effectLst/>
                        </a:rPr>
                        <a:t>$0.160</a:t>
                      </a:r>
                      <a:endParaRPr lang="en-US" sz="1400" b="0" i="0" u="none" strike="noStrike">
                        <a:solidFill>
                          <a:srgbClr val="000000"/>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val="10008"/>
                  </a:ext>
                </a:extLst>
              </a:tr>
              <a:tr h="190140">
                <a:tc>
                  <a:txBody>
                    <a:bodyPr/>
                    <a:lstStyle/>
                    <a:p>
                      <a:pPr algn="l" fontAlgn="ctr"/>
                      <a:r>
                        <a:rPr lang="en-US" sz="1400" u="none" strike="noStrike" dirty="0">
                          <a:effectLst/>
                        </a:rPr>
                        <a:t>40-44 </a:t>
                      </a:r>
                      <a:endParaRPr lang="en-US" sz="14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ctr"/>
                      <a:r>
                        <a:rPr lang="en-US" sz="1400" u="none" strike="noStrike">
                          <a:effectLst/>
                        </a:rPr>
                        <a:t>$0.240</a:t>
                      </a:r>
                      <a:endParaRPr lang="en-US" sz="1400" b="0" i="0" u="none" strike="noStrike">
                        <a:solidFill>
                          <a:srgbClr val="000000"/>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val="10009"/>
                  </a:ext>
                </a:extLst>
              </a:tr>
              <a:tr h="190140">
                <a:tc>
                  <a:txBody>
                    <a:bodyPr/>
                    <a:lstStyle/>
                    <a:p>
                      <a:pPr algn="l" fontAlgn="ctr"/>
                      <a:r>
                        <a:rPr lang="en-US" sz="1400" u="none" strike="noStrike" dirty="0" smtClean="0">
                          <a:effectLst/>
                        </a:rPr>
                        <a:t>45-49</a:t>
                      </a:r>
                      <a:endParaRPr lang="en-US" sz="14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ctr"/>
                      <a:r>
                        <a:rPr lang="en-US" sz="1400" u="none" strike="noStrike">
                          <a:effectLst/>
                        </a:rPr>
                        <a:t>$0.360</a:t>
                      </a:r>
                      <a:endParaRPr lang="en-US" sz="1400" b="0" i="0" u="none" strike="noStrike">
                        <a:solidFill>
                          <a:srgbClr val="000000"/>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val="10010"/>
                  </a:ext>
                </a:extLst>
              </a:tr>
              <a:tr h="190140">
                <a:tc>
                  <a:txBody>
                    <a:bodyPr/>
                    <a:lstStyle/>
                    <a:p>
                      <a:pPr algn="l" fontAlgn="ctr"/>
                      <a:r>
                        <a:rPr lang="en-US" sz="1400" u="none" strike="noStrike" dirty="0">
                          <a:effectLst/>
                        </a:rPr>
                        <a:t>50-54 </a:t>
                      </a:r>
                      <a:endParaRPr lang="en-US" sz="14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ctr"/>
                      <a:r>
                        <a:rPr lang="en-US" sz="1400" u="none" strike="noStrike">
                          <a:effectLst/>
                        </a:rPr>
                        <a:t>$0.570</a:t>
                      </a:r>
                      <a:endParaRPr lang="en-US" sz="1400" b="0" i="0" u="none" strike="noStrike">
                        <a:solidFill>
                          <a:srgbClr val="000000"/>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val="10011"/>
                  </a:ext>
                </a:extLst>
              </a:tr>
              <a:tr h="190140">
                <a:tc>
                  <a:txBody>
                    <a:bodyPr/>
                    <a:lstStyle/>
                    <a:p>
                      <a:pPr algn="l" fontAlgn="ctr"/>
                      <a:r>
                        <a:rPr lang="en-US" sz="1400" u="none" strike="noStrike" dirty="0" smtClean="0">
                          <a:effectLst/>
                        </a:rPr>
                        <a:t>55-59</a:t>
                      </a:r>
                      <a:endParaRPr lang="en-US" sz="14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ctr"/>
                      <a:r>
                        <a:rPr lang="en-US" sz="1400" u="none" strike="noStrike">
                          <a:effectLst/>
                        </a:rPr>
                        <a:t>$0.910</a:t>
                      </a:r>
                      <a:endParaRPr lang="en-US" sz="1400" b="0" i="0" u="none" strike="noStrike">
                        <a:solidFill>
                          <a:srgbClr val="000000"/>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val="10012"/>
                  </a:ext>
                </a:extLst>
              </a:tr>
              <a:tr h="190140">
                <a:tc>
                  <a:txBody>
                    <a:bodyPr/>
                    <a:lstStyle/>
                    <a:p>
                      <a:pPr algn="l" fontAlgn="ctr"/>
                      <a:r>
                        <a:rPr lang="en-US" sz="1400" u="none" strike="noStrike" dirty="0">
                          <a:effectLst/>
                        </a:rPr>
                        <a:t>60-64 </a:t>
                      </a:r>
                      <a:endParaRPr lang="en-US" sz="14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ctr"/>
                      <a:r>
                        <a:rPr lang="en-US" sz="1400" u="none" strike="noStrike">
                          <a:effectLst/>
                        </a:rPr>
                        <a:t>$1.390</a:t>
                      </a:r>
                      <a:endParaRPr lang="en-US" sz="1400" b="0" i="0" u="none" strike="noStrike">
                        <a:solidFill>
                          <a:srgbClr val="000000"/>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val="10013"/>
                  </a:ext>
                </a:extLst>
              </a:tr>
              <a:tr h="190140">
                <a:tc>
                  <a:txBody>
                    <a:bodyPr/>
                    <a:lstStyle/>
                    <a:p>
                      <a:pPr algn="l" fontAlgn="ctr"/>
                      <a:r>
                        <a:rPr lang="en-US" sz="1400" u="none" strike="noStrike" dirty="0">
                          <a:effectLst/>
                        </a:rPr>
                        <a:t>65-69 </a:t>
                      </a:r>
                      <a:endParaRPr lang="en-US" sz="14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ctr"/>
                      <a:r>
                        <a:rPr lang="en-US" sz="1400" u="none" strike="noStrike">
                          <a:effectLst/>
                        </a:rPr>
                        <a:t>$2.360</a:t>
                      </a:r>
                      <a:endParaRPr lang="en-US" sz="1400" b="0" i="0" u="none" strike="noStrike">
                        <a:solidFill>
                          <a:srgbClr val="000000"/>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val="10014"/>
                  </a:ext>
                </a:extLst>
              </a:tr>
              <a:tr h="190140">
                <a:tc>
                  <a:txBody>
                    <a:bodyPr/>
                    <a:lstStyle/>
                    <a:p>
                      <a:pPr algn="l" fontAlgn="ctr"/>
                      <a:r>
                        <a:rPr lang="en-US" sz="1400" u="none" strike="noStrike" dirty="0">
                          <a:effectLst/>
                        </a:rPr>
                        <a:t>70-74 </a:t>
                      </a:r>
                      <a:endParaRPr lang="en-US" sz="14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ctr"/>
                      <a:r>
                        <a:rPr lang="en-US" sz="1400" u="none" strike="noStrike">
                          <a:effectLst/>
                        </a:rPr>
                        <a:t>$4.480</a:t>
                      </a:r>
                      <a:endParaRPr lang="en-US" sz="1400" b="0" i="0" u="none" strike="noStrike">
                        <a:solidFill>
                          <a:srgbClr val="000000"/>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val="10015"/>
                  </a:ext>
                </a:extLst>
              </a:tr>
              <a:tr h="190140">
                <a:tc>
                  <a:txBody>
                    <a:bodyPr/>
                    <a:lstStyle/>
                    <a:p>
                      <a:pPr algn="l" fontAlgn="ctr"/>
                      <a:r>
                        <a:rPr lang="en-US" sz="1400" u="none" strike="noStrike" dirty="0">
                          <a:effectLst/>
                        </a:rPr>
                        <a:t>75-79 </a:t>
                      </a:r>
                      <a:endParaRPr lang="en-US" sz="14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ctr"/>
                      <a:r>
                        <a:rPr lang="en-US" sz="1400" u="none" strike="noStrike" dirty="0">
                          <a:effectLst/>
                        </a:rPr>
                        <a:t>$9.050</a:t>
                      </a:r>
                      <a:endParaRPr lang="en-US" sz="1400" b="0" i="0" u="none" strike="noStrike" dirty="0">
                        <a:solidFill>
                          <a:srgbClr val="000000"/>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val="10016"/>
                  </a:ext>
                </a:extLst>
              </a:tr>
              <a:tr h="190140">
                <a:tc>
                  <a:txBody>
                    <a:bodyPr/>
                    <a:lstStyle/>
                    <a:p>
                      <a:pPr algn="l" fontAlgn="b"/>
                      <a:r>
                        <a:rPr lang="en-US" sz="1400" u="none" strike="noStrike" dirty="0">
                          <a:effectLst/>
                        </a:rPr>
                        <a:t>Child $10k</a:t>
                      </a:r>
                      <a:endParaRPr lang="en-US" sz="1400" b="1" i="0" u="none" strike="noStrike" dirty="0">
                        <a:solidFill>
                          <a:srgbClr val="000000"/>
                        </a:solidFill>
                        <a:effectLst/>
                        <a:latin typeface="Franklin Gothic Book" panose="020B0503020102020204" pitchFamily="34" charset="0"/>
                      </a:endParaRPr>
                    </a:p>
                  </a:txBody>
                  <a:tcPr marL="8643" marR="8643" marT="8643" marB="0" anchor="b"/>
                </a:tc>
                <a:tc>
                  <a:txBody>
                    <a:bodyPr/>
                    <a:lstStyle/>
                    <a:p>
                      <a:pPr algn="ctr" fontAlgn="b"/>
                      <a:r>
                        <a:rPr lang="en-US" sz="1400" u="none" strike="noStrike" dirty="0">
                          <a:effectLst/>
                        </a:rPr>
                        <a:t>$</a:t>
                      </a:r>
                      <a:r>
                        <a:rPr lang="en-US" sz="1400" u="none" strike="noStrike" dirty="0" smtClean="0">
                          <a:effectLst/>
                        </a:rPr>
                        <a:t>2.60</a:t>
                      </a:r>
                      <a:endParaRPr lang="en-US" sz="1400" b="0" i="0" u="none" strike="noStrike" dirty="0">
                        <a:solidFill>
                          <a:srgbClr val="000000"/>
                        </a:solidFill>
                        <a:effectLst/>
                        <a:latin typeface="Franklin Gothic Book" panose="020B0503020102020204" pitchFamily="34" charset="0"/>
                      </a:endParaRPr>
                    </a:p>
                  </a:txBody>
                  <a:tcPr marL="8643" marR="8643" marT="8643" marB="0" anchor="b"/>
                </a:tc>
                <a:extLst>
                  <a:ext uri="{0D108BD9-81ED-4DB2-BD59-A6C34878D82A}">
                    <a16:rowId xmlns:a16="http://schemas.microsoft.com/office/drawing/2014/main" val="1001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01838249"/>
              </p:ext>
            </p:extLst>
          </p:nvPr>
        </p:nvGraphicFramePr>
        <p:xfrm>
          <a:off x="1676400" y="1733550"/>
          <a:ext cx="2900363" cy="2907720"/>
        </p:xfrm>
        <a:graphic>
          <a:graphicData uri="http://schemas.openxmlformats.org/drawingml/2006/table">
            <a:tbl>
              <a:tblPr firstRow="1" bandRow="1">
                <a:tableStyleId>{3C2FFA5D-87B4-456A-9821-1D502468CF0F}</a:tableStyleId>
              </a:tblPr>
              <a:tblGrid>
                <a:gridCol w="1381991">
                  <a:extLst>
                    <a:ext uri="{9D8B030D-6E8A-4147-A177-3AD203B41FA5}">
                      <a16:colId xmlns:a16="http://schemas.microsoft.com/office/drawing/2014/main" val="20000"/>
                    </a:ext>
                  </a:extLst>
                </a:gridCol>
                <a:gridCol w="34925">
                  <a:extLst>
                    <a:ext uri="{9D8B030D-6E8A-4147-A177-3AD203B41FA5}">
                      <a16:colId xmlns:a16="http://schemas.microsoft.com/office/drawing/2014/main" val="20001"/>
                    </a:ext>
                  </a:extLst>
                </a:gridCol>
                <a:gridCol w="1483447">
                  <a:extLst>
                    <a:ext uri="{9D8B030D-6E8A-4147-A177-3AD203B41FA5}">
                      <a16:colId xmlns:a16="http://schemas.microsoft.com/office/drawing/2014/main" val="20002"/>
                    </a:ext>
                  </a:extLst>
                </a:gridCol>
              </a:tblGrid>
              <a:tr h="304800">
                <a:tc gridSpan="3">
                  <a:txBody>
                    <a:bodyPr/>
                    <a:lstStyle/>
                    <a:p>
                      <a:pPr algn="ctr" fontAlgn="b"/>
                      <a:r>
                        <a:rPr lang="en-US" sz="1400" u="none" strike="noStrike" dirty="0">
                          <a:solidFill>
                            <a:schemeClr val="bg1"/>
                          </a:solidFill>
                          <a:effectLst/>
                          <a:latin typeface="Franklin Gothic Book" panose="020B0503020102020204" pitchFamily="34" charset="0"/>
                        </a:rPr>
                        <a:t> </a:t>
                      </a:r>
                      <a:r>
                        <a:rPr lang="en-US" sz="1400" u="none" strike="noStrike" dirty="0" smtClean="0">
                          <a:solidFill>
                            <a:schemeClr val="bg1"/>
                          </a:solidFill>
                          <a:effectLst/>
                          <a:latin typeface="Franklin Gothic Book" panose="020B0503020102020204" pitchFamily="34" charset="0"/>
                        </a:rPr>
                        <a:t>Examples of Cost</a:t>
                      </a:r>
                      <a:endParaRPr lang="en-US" sz="1400" b="1" i="0" u="none" strike="noStrike" dirty="0">
                        <a:solidFill>
                          <a:schemeClr val="bg1"/>
                        </a:solidFill>
                        <a:effectLst/>
                        <a:latin typeface="Franklin Gothic Book" panose="020B0503020102020204" pitchFamily="34" charset="0"/>
                      </a:endParaRPr>
                    </a:p>
                  </a:txBody>
                  <a:tcPr marL="9525" marR="9525" marT="9525" marB="0" anchor="b"/>
                </a:tc>
                <a:tc hMerge="1">
                  <a:txBody>
                    <a:bodyPr/>
                    <a:lstStyle/>
                    <a:p>
                      <a:pPr algn="ctr" fontAlgn="b"/>
                      <a:endParaRPr lang="en-US" sz="1300" b="1" i="0" u="sng" strike="noStrike" dirty="0">
                        <a:solidFill>
                          <a:srgbClr val="FFFFFF"/>
                        </a:solidFill>
                        <a:effectLst/>
                        <a:latin typeface="Franklin Gothic Book" panose="020B0503020102020204" pitchFamily="34" charset="0"/>
                      </a:endParaRPr>
                    </a:p>
                  </a:txBody>
                  <a:tcPr marL="9525" marR="9525" marT="9525" marB="0" anchor="b"/>
                </a:tc>
                <a:tc hMerge="1">
                  <a:txBody>
                    <a:bodyPr/>
                    <a:lstStyle/>
                    <a:p>
                      <a:pPr algn="ctr" fontAlgn="b"/>
                      <a:endParaRPr lang="en-US" sz="1600" b="1" i="0" u="none" strike="noStrike" dirty="0">
                        <a:solidFill>
                          <a:srgbClr val="FFFFFF"/>
                        </a:solidFill>
                        <a:effectLst/>
                        <a:latin typeface="+mn-lt"/>
                      </a:endParaRPr>
                    </a:p>
                  </a:txBody>
                  <a:tcPr marL="9525" marR="9525" marT="9525" marB="0" anchor="b"/>
                </a:tc>
                <a:extLst>
                  <a:ext uri="{0D108BD9-81ED-4DB2-BD59-A6C34878D82A}">
                    <a16:rowId xmlns:a16="http://schemas.microsoft.com/office/drawing/2014/main" val="10000"/>
                  </a:ext>
                </a:extLst>
              </a:tr>
              <a:tr h="260292">
                <a:tc gridSpan="3">
                  <a:txBody>
                    <a:bodyPr/>
                    <a:lstStyle/>
                    <a:p>
                      <a:pPr algn="ctr" fontAlgn="b"/>
                      <a:r>
                        <a:rPr lang="en-US" sz="1300" b="1" u="none" strike="noStrike" dirty="0">
                          <a:effectLst/>
                          <a:latin typeface="Franklin Gothic Book" panose="020B0503020102020204" pitchFamily="34" charset="0"/>
                        </a:rPr>
                        <a:t>$25,000 </a:t>
                      </a:r>
                      <a:r>
                        <a:rPr lang="en-US" sz="1300" u="none" strike="noStrike" dirty="0">
                          <a:effectLst/>
                          <a:latin typeface="Franklin Gothic Book" panose="020B0503020102020204" pitchFamily="34" charset="0"/>
                        </a:rPr>
                        <a:t>Death Benefit</a:t>
                      </a:r>
                      <a:endParaRPr lang="en-US" sz="1300" b="1" i="0" u="none" strike="noStrike" dirty="0">
                        <a:solidFill>
                          <a:srgbClr val="000000"/>
                        </a:solidFill>
                        <a:effectLst/>
                        <a:latin typeface="Franklin Gothic Book" panose="020B050302010202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60292">
                <a:tc>
                  <a:txBody>
                    <a:bodyPr/>
                    <a:lstStyle/>
                    <a:p>
                      <a:pPr algn="l" fontAlgn="ctr"/>
                      <a:r>
                        <a:rPr lang="en-US" sz="1300" u="none" strike="noStrike" dirty="0" smtClean="0">
                          <a:effectLst/>
                          <a:latin typeface="Franklin Gothic Book" panose="020B0503020102020204" pitchFamily="34" charset="0"/>
                        </a:rPr>
                        <a:t>Age 20 </a:t>
                      </a:r>
                      <a:r>
                        <a:rPr lang="en-US" sz="1300" u="none" strike="noStrike" dirty="0">
                          <a:effectLst/>
                          <a:latin typeface="Franklin Gothic Book" panose="020B0503020102020204" pitchFamily="34" charset="0"/>
                        </a:rPr>
                        <a:t>- </a:t>
                      </a:r>
                      <a:r>
                        <a:rPr lang="en-US" sz="1300" u="none" strike="noStrike" dirty="0" smtClean="0">
                          <a:effectLst/>
                          <a:latin typeface="Franklin Gothic Book" panose="020B0503020102020204" pitchFamily="34" charset="0"/>
                        </a:rPr>
                        <a:t>34</a:t>
                      </a:r>
                      <a:endParaRPr lang="en-US" sz="1300" b="1" i="0" u="none" strike="noStrike" dirty="0">
                        <a:solidFill>
                          <a:srgbClr val="FFFFFF"/>
                        </a:solidFill>
                        <a:effectLst/>
                        <a:latin typeface="Franklin Gothic Book" panose="020B0503020102020204" pitchFamily="34" charset="0"/>
                      </a:endParaRPr>
                    </a:p>
                  </a:txBody>
                  <a:tcPr marL="9525" marR="9525" marT="9525" marB="0" anchor="ctr"/>
                </a:tc>
                <a:tc gridSpan="2">
                  <a:txBody>
                    <a:bodyPr/>
                    <a:lstStyle/>
                    <a:p>
                      <a:pPr algn="ctr" fontAlgn="b"/>
                      <a:r>
                        <a:rPr lang="en-US" sz="1300" u="none" strike="noStrike" dirty="0">
                          <a:effectLst/>
                          <a:latin typeface="Franklin Gothic Book" panose="020B0503020102020204" pitchFamily="34" charset="0"/>
                        </a:rPr>
                        <a:t>$3.25</a:t>
                      </a:r>
                      <a:endParaRPr lang="en-US" sz="1300" b="0" i="0" u="none" strike="noStrike" dirty="0">
                        <a:solidFill>
                          <a:schemeClr val="tx1"/>
                        </a:solidFill>
                        <a:effectLst/>
                        <a:latin typeface="Franklin Gothic Book" panose="020B0503020102020204" pitchFamily="34" charset="0"/>
                      </a:endParaRPr>
                    </a:p>
                  </a:txBody>
                  <a:tcPr marL="9525" marR="9525" marT="9525" marB="0" anchor="b"/>
                </a:tc>
                <a:tc hMerge="1">
                  <a:txBody>
                    <a:bodyPr/>
                    <a:lstStyle/>
                    <a:p>
                      <a:pPr algn="ctr" fontAlgn="b"/>
                      <a:endParaRPr lang="en-US" sz="16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10002"/>
                  </a:ext>
                </a:extLst>
              </a:tr>
              <a:tr h="260292">
                <a:tc>
                  <a:txBody>
                    <a:bodyPr/>
                    <a:lstStyle/>
                    <a:p>
                      <a:pPr algn="l" fontAlgn="ctr"/>
                      <a:r>
                        <a:rPr lang="en-US" sz="1300" u="none" strike="noStrike" dirty="0" smtClean="0">
                          <a:effectLst/>
                          <a:latin typeface="Franklin Gothic Book" panose="020B0503020102020204" pitchFamily="34" charset="0"/>
                        </a:rPr>
                        <a:t>Age 35 </a:t>
                      </a:r>
                      <a:r>
                        <a:rPr lang="en-US" sz="1300" u="none" strike="noStrike" dirty="0">
                          <a:effectLst/>
                          <a:latin typeface="Franklin Gothic Book" panose="020B0503020102020204" pitchFamily="34" charset="0"/>
                        </a:rPr>
                        <a:t>- 39</a:t>
                      </a:r>
                      <a:endParaRPr lang="en-US" sz="1300" b="1" i="0" u="none" strike="noStrike" dirty="0">
                        <a:solidFill>
                          <a:srgbClr val="000000"/>
                        </a:solidFill>
                        <a:effectLst/>
                        <a:latin typeface="Franklin Gothic Book" panose="020B0503020102020204" pitchFamily="34" charset="0"/>
                      </a:endParaRPr>
                    </a:p>
                  </a:txBody>
                  <a:tcPr marL="9525" marR="9525" marT="9525" marB="0" anchor="ctr"/>
                </a:tc>
                <a:tc gridSpan="2">
                  <a:txBody>
                    <a:bodyPr/>
                    <a:lstStyle/>
                    <a:p>
                      <a:pPr algn="ctr" fontAlgn="b"/>
                      <a:r>
                        <a:rPr lang="en-US" sz="1300" u="none" strike="noStrike" dirty="0">
                          <a:effectLst/>
                          <a:latin typeface="Franklin Gothic Book" panose="020B0503020102020204" pitchFamily="34" charset="0"/>
                        </a:rPr>
                        <a:t>$4.00</a:t>
                      </a:r>
                      <a:endParaRPr lang="en-US" sz="1300" b="0" i="0" u="none" strike="noStrike" dirty="0">
                        <a:solidFill>
                          <a:schemeClr val="tx1"/>
                        </a:solidFill>
                        <a:effectLst/>
                        <a:latin typeface="Franklin Gothic Book" panose="020B0503020102020204" pitchFamily="34" charset="0"/>
                      </a:endParaRPr>
                    </a:p>
                  </a:txBody>
                  <a:tcPr marL="9525" marR="9525" marT="9525" marB="0" anchor="b"/>
                </a:tc>
                <a:tc hMerge="1">
                  <a:txBody>
                    <a:bodyPr/>
                    <a:lstStyle/>
                    <a:p>
                      <a:pPr algn="ctr" fontAlgn="b"/>
                      <a:endParaRPr lang="en-US" sz="16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10003"/>
                  </a:ext>
                </a:extLst>
              </a:tr>
              <a:tr h="260292">
                <a:tc>
                  <a:txBody>
                    <a:bodyPr/>
                    <a:lstStyle/>
                    <a:p>
                      <a:pPr algn="l" fontAlgn="ctr"/>
                      <a:r>
                        <a:rPr lang="en-US" sz="1300" u="none" strike="noStrike" dirty="0" smtClean="0">
                          <a:effectLst/>
                          <a:latin typeface="Franklin Gothic Book" panose="020B0503020102020204" pitchFamily="34" charset="0"/>
                        </a:rPr>
                        <a:t>Age 45 </a:t>
                      </a:r>
                      <a:r>
                        <a:rPr lang="en-US" sz="1300" u="none" strike="noStrike" dirty="0">
                          <a:effectLst/>
                          <a:latin typeface="Franklin Gothic Book" panose="020B0503020102020204" pitchFamily="34" charset="0"/>
                        </a:rPr>
                        <a:t>- 49</a:t>
                      </a:r>
                      <a:endParaRPr lang="en-US" sz="1300" b="1" i="0" u="none" strike="noStrike" dirty="0">
                        <a:solidFill>
                          <a:srgbClr val="FFFFFF"/>
                        </a:solidFill>
                        <a:effectLst/>
                        <a:latin typeface="Franklin Gothic Book" panose="020B0503020102020204" pitchFamily="34" charset="0"/>
                      </a:endParaRPr>
                    </a:p>
                  </a:txBody>
                  <a:tcPr marL="9525" marR="9525" marT="9525" marB="0" anchor="ctr"/>
                </a:tc>
                <a:tc gridSpan="2">
                  <a:txBody>
                    <a:bodyPr/>
                    <a:lstStyle/>
                    <a:p>
                      <a:pPr algn="ctr" fontAlgn="b"/>
                      <a:r>
                        <a:rPr lang="en-US" sz="1300" u="none" strike="noStrike" dirty="0">
                          <a:effectLst/>
                          <a:latin typeface="Franklin Gothic Book" panose="020B0503020102020204" pitchFamily="34" charset="0"/>
                        </a:rPr>
                        <a:t>$9.00</a:t>
                      </a:r>
                      <a:endParaRPr lang="en-US" sz="1300" b="0" i="0" u="none" strike="noStrike" dirty="0">
                        <a:solidFill>
                          <a:schemeClr val="tx1"/>
                        </a:solidFill>
                        <a:effectLst/>
                        <a:latin typeface="Franklin Gothic Book" panose="020B0503020102020204" pitchFamily="34" charset="0"/>
                      </a:endParaRPr>
                    </a:p>
                  </a:txBody>
                  <a:tcPr marL="9525" marR="9525" marT="9525" marB="0" anchor="b"/>
                </a:tc>
                <a:tc hMerge="1">
                  <a:txBody>
                    <a:bodyPr/>
                    <a:lstStyle/>
                    <a:p>
                      <a:pPr algn="ctr" fontAlgn="b"/>
                      <a:endParaRPr lang="en-US" sz="16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10004"/>
                  </a:ext>
                </a:extLst>
              </a:tr>
              <a:tr h="260292">
                <a:tc>
                  <a:txBody>
                    <a:bodyPr/>
                    <a:lstStyle/>
                    <a:p>
                      <a:pPr algn="l" fontAlgn="ctr"/>
                      <a:r>
                        <a:rPr lang="en-US" sz="1300" u="none" strike="noStrike" dirty="0" smtClean="0">
                          <a:effectLst/>
                          <a:latin typeface="Franklin Gothic Book" panose="020B0503020102020204" pitchFamily="34" charset="0"/>
                        </a:rPr>
                        <a:t>Age 55 </a:t>
                      </a:r>
                      <a:r>
                        <a:rPr lang="en-US" sz="1300" u="none" strike="noStrike" dirty="0">
                          <a:effectLst/>
                          <a:latin typeface="Franklin Gothic Book" panose="020B0503020102020204" pitchFamily="34" charset="0"/>
                        </a:rPr>
                        <a:t>- 59</a:t>
                      </a:r>
                      <a:endParaRPr lang="en-US" sz="1300" b="1" i="0" u="none" strike="noStrike" dirty="0">
                        <a:solidFill>
                          <a:srgbClr val="000000"/>
                        </a:solidFill>
                        <a:effectLst/>
                        <a:latin typeface="Franklin Gothic Book" panose="020B0503020102020204" pitchFamily="34" charset="0"/>
                      </a:endParaRPr>
                    </a:p>
                  </a:txBody>
                  <a:tcPr marL="9525" marR="9525" marT="9525" marB="0" anchor="ctr"/>
                </a:tc>
                <a:tc gridSpan="2">
                  <a:txBody>
                    <a:bodyPr/>
                    <a:lstStyle/>
                    <a:p>
                      <a:pPr algn="ctr" fontAlgn="b"/>
                      <a:r>
                        <a:rPr lang="en-US" sz="1300" u="none" strike="noStrike" dirty="0">
                          <a:effectLst/>
                          <a:latin typeface="Franklin Gothic Book" panose="020B0503020102020204" pitchFamily="34" charset="0"/>
                        </a:rPr>
                        <a:t>$22.75</a:t>
                      </a:r>
                      <a:endParaRPr lang="en-US" sz="1300" b="0" i="0" u="none" strike="noStrike" dirty="0">
                        <a:solidFill>
                          <a:schemeClr val="tx1"/>
                        </a:solidFill>
                        <a:effectLst/>
                        <a:latin typeface="Franklin Gothic Book" panose="020B0503020102020204" pitchFamily="34" charset="0"/>
                      </a:endParaRPr>
                    </a:p>
                  </a:txBody>
                  <a:tcPr marL="9525" marR="9525" marT="9525" marB="0" anchor="b"/>
                </a:tc>
                <a:tc hMerge="1">
                  <a:txBody>
                    <a:bodyPr/>
                    <a:lstStyle/>
                    <a:p>
                      <a:pPr algn="ctr" fontAlgn="b"/>
                      <a:endParaRPr lang="en-US" sz="16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10005"/>
                  </a:ext>
                </a:extLst>
              </a:tr>
              <a:tr h="260292">
                <a:tc gridSpan="3">
                  <a:txBody>
                    <a:bodyPr/>
                    <a:lstStyle/>
                    <a:p>
                      <a:pPr algn="ctr" fontAlgn="b"/>
                      <a:r>
                        <a:rPr lang="en-US" sz="1300" b="1" u="none" strike="noStrike" dirty="0">
                          <a:effectLst/>
                          <a:latin typeface="Franklin Gothic Book" panose="020B0503020102020204" pitchFamily="34" charset="0"/>
                        </a:rPr>
                        <a:t>$50,000</a:t>
                      </a:r>
                      <a:r>
                        <a:rPr lang="en-US" sz="1300" u="none" strike="noStrike" dirty="0">
                          <a:effectLst/>
                          <a:latin typeface="Franklin Gothic Book" panose="020B0503020102020204" pitchFamily="34" charset="0"/>
                        </a:rPr>
                        <a:t> Death Benefit</a:t>
                      </a:r>
                      <a:endParaRPr lang="en-US" sz="1300" b="1" i="0" u="none" strike="noStrike" dirty="0">
                        <a:solidFill>
                          <a:schemeClr val="tx1"/>
                        </a:solidFill>
                        <a:effectLst/>
                        <a:latin typeface="Franklin Gothic Book" panose="020B050302010202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60292">
                <a:tc gridSpan="2">
                  <a:txBody>
                    <a:bodyPr/>
                    <a:lstStyle/>
                    <a:p>
                      <a:pPr algn="l" fontAlgn="ctr"/>
                      <a:r>
                        <a:rPr lang="en-US" sz="1300" u="none" strike="noStrike" dirty="0" smtClean="0">
                          <a:effectLst/>
                          <a:latin typeface="Franklin Gothic Book" panose="020B0503020102020204" pitchFamily="34" charset="0"/>
                        </a:rPr>
                        <a:t>Age 20 </a:t>
                      </a:r>
                      <a:r>
                        <a:rPr lang="en-US" sz="1300" u="none" strike="noStrike" dirty="0">
                          <a:effectLst/>
                          <a:latin typeface="Franklin Gothic Book" panose="020B0503020102020204" pitchFamily="34" charset="0"/>
                        </a:rPr>
                        <a:t>- </a:t>
                      </a:r>
                      <a:r>
                        <a:rPr lang="en-US" sz="1300" u="none" strike="noStrike" dirty="0" smtClean="0">
                          <a:effectLst/>
                          <a:latin typeface="Franklin Gothic Book" panose="020B0503020102020204" pitchFamily="34" charset="0"/>
                        </a:rPr>
                        <a:t>34</a:t>
                      </a:r>
                      <a:endParaRPr lang="en-US" sz="1300" b="1" i="0" u="none" strike="noStrike" dirty="0">
                        <a:solidFill>
                          <a:srgbClr val="000000"/>
                        </a:solidFill>
                        <a:effectLst/>
                        <a:latin typeface="Franklin Gothic Book" panose="020B0503020102020204" pitchFamily="34" charset="0"/>
                      </a:endParaRPr>
                    </a:p>
                  </a:txBody>
                  <a:tcPr marL="9525" marR="9525" marT="9525" marB="0" anchor="ctr"/>
                </a:tc>
                <a:tc hMerge="1">
                  <a:txBody>
                    <a:bodyPr/>
                    <a:lstStyle/>
                    <a:p>
                      <a:endParaRPr lang="en-US"/>
                    </a:p>
                  </a:txBody>
                  <a:tcPr/>
                </a:tc>
                <a:tc>
                  <a:txBody>
                    <a:bodyPr/>
                    <a:lstStyle/>
                    <a:p>
                      <a:pPr algn="ctr" fontAlgn="b"/>
                      <a:r>
                        <a:rPr lang="en-US" sz="1300" u="none" strike="noStrike" dirty="0" smtClean="0">
                          <a:effectLst/>
                          <a:latin typeface="Franklin Gothic Book" panose="020B0503020102020204" pitchFamily="34" charset="0"/>
                        </a:rPr>
                        <a:t>$6.50</a:t>
                      </a:r>
                      <a:endParaRPr lang="en-US" sz="1300" b="0" i="0" u="none" strike="noStrike" dirty="0">
                        <a:solidFill>
                          <a:schemeClr val="tx1"/>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10007"/>
                  </a:ext>
                </a:extLst>
              </a:tr>
              <a:tr h="260292">
                <a:tc gridSpan="2">
                  <a:txBody>
                    <a:bodyPr/>
                    <a:lstStyle/>
                    <a:p>
                      <a:pPr algn="l" fontAlgn="ctr"/>
                      <a:r>
                        <a:rPr lang="en-US" sz="1300" u="none" strike="noStrike" dirty="0" smtClean="0">
                          <a:effectLst/>
                          <a:latin typeface="Franklin Gothic Book" panose="020B0503020102020204" pitchFamily="34" charset="0"/>
                        </a:rPr>
                        <a:t>Age 35 </a:t>
                      </a:r>
                      <a:r>
                        <a:rPr lang="en-US" sz="1300" u="none" strike="noStrike" dirty="0">
                          <a:effectLst/>
                          <a:latin typeface="Franklin Gothic Book" panose="020B0503020102020204" pitchFamily="34" charset="0"/>
                        </a:rPr>
                        <a:t>- 39</a:t>
                      </a:r>
                      <a:endParaRPr lang="en-US" sz="1300" b="1" i="0" u="none" strike="noStrike" dirty="0">
                        <a:solidFill>
                          <a:srgbClr val="FFFFFF"/>
                        </a:solidFill>
                        <a:effectLst/>
                        <a:latin typeface="Franklin Gothic Book" panose="020B0503020102020204" pitchFamily="34" charset="0"/>
                      </a:endParaRPr>
                    </a:p>
                  </a:txBody>
                  <a:tcPr marL="9525" marR="9525" marT="9525" marB="0" anchor="ctr"/>
                </a:tc>
                <a:tc hMerge="1">
                  <a:txBody>
                    <a:bodyPr/>
                    <a:lstStyle/>
                    <a:p>
                      <a:endParaRPr lang="en-US"/>
                    </a:p>
                  </a:txBody>
                  <a:tcPr/>
                </a:tc>
                <a:tc>
                  <a:txBody>
                    <a:bodyPr/>
                    <a:lstStyle/>
                    <a:p>
                      <a:pPr algn="ctr" fontAlgn="b"/>
                      <a:r>
                        <a:rPr lang="en-US" sz="1300" u="none" strike="noStrike" dirty="0" smtClean="0">
                          <a:effectLst/>
                          <a:latin typeface="Franklin Gothic Book" panose="020B0503020102020204" pitchFamily="34" charset="0"/>
                        </a:rPr>
                        <a:t>$8.00</a:t>
                      </a:r>
                      <a:endParaRPr lang="en-US" sz="1300" b="0" i="0" u="none" strike="noStrike" dirty="0">
                        <a:solidFill>
                          <a:schemeClr val="tx1"/>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10008"/>
                  </a:ext>
                </a:extLst>
              </a:tr>
              <a:tr h="260292">
                <a:tc gridSpan="2">
                  <a:txBody>
                    <a:bodyPr/>
                    <a:lstStyle/>
                    <a:p>
                      <a:pPr algn="l" fontAlgn="ctr"/>
                      <a:r>
                        <a:rPr lang="en-US" sz="1300" u="none" strike="noStrike" dirty="0" smtClean="0">
                          <a:effectLst/>
                          <a:latin typeface="Franklin Gothic Book" panose="020B0503020102020204" pitchFamily="34" charset="0"/>
                        </a:rPr>
                        <a:t>Age 45 </a:t>
                      </a:r>
                      <a:r>
                        <a:rPr lang="en-US" sz="1300" u="none" strike="noStrike" dirty="0">
                          <a:effectLst/>
                          <a:latin typeface="Franklin Gothic Book" panose="020B0503020102020204" pitchFamily="34" charset="0"/>
                        </a:rPr>
                        <a:t>- 49</a:t>
                      </a:r>
                      <a:endParaRPr lang="en-US" sz="1300" b="1" i="0" u="none" strike="noStrike" dirty="0">
                        <a:solidFill>
                          <a:srgbClr val="000000"/>
                        </a:solidFill>
                        <a:effectLst/>
                        <a:latin typeface="Franklin Gothic Book" panose="020B0503020102020204" pitchFamily="34" charset="0"/>
                      </a:endParaRPr>
                    </a:p>
                  </a:txBody>
                  <a:tcPr marL="9525" marR="9525" marT="9525" marB="0" anchor="ctr"/>
                </a:tc>
                <a:tc hMerge="1">
                  <a:txBody>
                    <a:bodyPr/>
                    <a:lstStyle/>
                    <a:p>
                      <a:endParaRPr lang="en-US"/>
                    </a:p>
                  </a:txBody>
                  <a:tcPr/>
                </a:tc>
                <a:tc>
                  <a:txBody>
                    <a:bodyPr/>
                    <a:lstStyle/>
                    <a:p>
                      <a:pPr algn="ctr" fontAlgn="b"/>
                      <a:r>
                        <a:rPr lang="en-US" sz="1300" u="none" strike="noStrike" dirty="0" smtClean="0">
                          <a:effectLst/>
                          <a:latin typeface="Franklin Gothic Book" panose="020B0503020102020204" pitchFamily="34" charset="0"/>
                        </a:rPr>
                        <a:t>$18.00</a:t>
                      </a:r>
                      <a:endParaRPr lang="en-US" sz="1300" b="0" i="0" u="none" strike="noStrike" dirty="0">
                        <a:solidFill>
                          <a:schemeClr val="tx1"/>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10009"/>
                  </a:ext>
                </a:extLst>
              </a:tr>
              <a:tr h="260292">
                <a:tc gridSpan="2">
                  <a:txBody>
                    <a:bodyPr/>
                    <a:lstStyle/>
                    <a:p>
                      <a:pPr algn="l" fontAlgn="ctr"/>
                      <a:r>
                        <a:rPr lang="en-US" sz="1300" u="none" strike="noStrike" dirty="0" smtClean="0">
                          <a:effectLst/>
                          <a:latin typeface="Franklin Gothic Book" panose="020B0503020102020204" pitchFamily="34" charset="0"/>
                        </a:rPr>
                        <a:t>Age 55 </a:t>
                      </a:r>
                      <a:r>
                        <a:rPr lang="en-US" sz="1300" u="none" strike="noStrike" dirty="0">
                          <a:effectLst/>
                          <a:latin typeface="Franklin Gothic Book" panose="020B0503020102020204" pitchFamily="34" charset="0"/>
                        </a:rPr>
                        <a:t>- 59</a:t>
                      </a:r>
                      <a:endParaRPr lang="en-US" sz="1300" b="1" i="0" u="none" strike="noStrike" dirty="0">
                        <a:solidFill>
                          <a:srgbClr val="FFFFFF"/>
                        </a:solidFill>
                        <a:effectLst/>
                        <a:latin typeface="Franklin Gothic Book" panose="020B0503020102020204" pitchFamily="34" charset="0"/>
                      </a:endParaRPr>
                    </a:p>
                  </a:txBody>
                  <a:tcPr marL="9525" marR="9525" marT="9525" marB="0" anchor="ctr"/>
                </a:tc>
                <a:tc hMerge="1">
                  <a:txBody>
                    <a:bodyPr/>
                    <a:lstStyle/>
                    <a:p>
                      <a:endParaRPr lang="en-US"/>
                    </a:p>
                  </a:txBody>
                  <a:tcPr/>
                </a:tc>
                <a:tc>
                  <a:txBody>
                    <a:bodyPr/>
                    <a:lstStyle/>
                    <a:p>
                      <a:pPr algn="ctr" fontAlgn="b"/>
                      <a:r>
                        <a:rPr lang="en-US" sz="1300" u="none" strike="noStrike" dirty="0" smtClean="0">
                          <a:effectLst/>
                          <a:latin typeface="Franklin Gothic Book" panose="020B0503020102020204" pitchFamily="34" charset="0"/>
                        </a:rPr>
                        <a:t>$45.50</a:t>
                      </a:r>
                      <a:endParaRPr lang="en-US" sz="1300" b="0" i="0" u="none" strike="noStrike" dirty="0">
                        <a:solidFill>
                          <a:schemeClr val="tx1"/>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10010"/>
                  </a:ext>
                </a:extLst>
              </a:tr>
            </a:tbl>
          </a:graphicData>
        </a:graphic>
      </p:graphicFrame>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7150"/>
            <a:ext cx="1333500" cy="551089"/>
          </a:xfrm>
          <a:prstGeom prst="rect">
            <a:avLst/>
          </a:prstGeom>
          <a:noFill/>
          <a:ln>
            <a:noFill/>
          </a:ln>
          <a:effectLst>
            <a:softEdge rad="139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2"/>
          <p:cNvSpPr txBox="1">
            <a:spLocks/>
          </p:cNvSpPr>
          <p:nvPr/>
        </p:nvSpPr>
        <p:spPr>
          <a:xfrm>
            <a:off x="1219200" y="4914900"/>
            <a:ext cx="6705600" cy="228600"/>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1200" b="1"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spcBef>
                <a:spcPct val="20000"/>
              </a:spcBef>
              <a:buFontTx/>
              <a:buNone/>
              <a:defRPr sz="1050" kern="1200">
                <a:solidFill>
                  <a:schemeClr val="tx1">
                    <a:lumMod val="65000"/>
                    <a:lumOff val="35000"/>
                  </a:schemeClr>
                </a:solidFill>
                <a:latin typeface="Mission Gothic Regular" pitchFamily="50" charset="0"/>
                <a:ea typeface="+mn-ea"/>
                <a:cs typeface="+mn-cs"/>
              </a:defRPr>
            </a:lvl2pPr>
            <a:lvl3pPr marL="914400" indent="0" algn="l" defTabSz="914400" rtl="0" eaLnBrk="1" latinLnBrk="0" hangingPunct="1">
              <a:spcBef>
                <a:spcPct val="20000"/>
              </a:spcBef>
              <a:buFontTx/>
              <a:buNone/>
              <a:defRPr sz="1050" kern="1200">
                <a:solidFill>
                  <a:schemeClr val="tx1">
                    <a:lumMod val="65000"/>
                    <a:lumOff val="35000"/>
                  </a:schemeClr>
                </a:solidFill>
                <a:latin typeface="Mission Gothic Regular" pitchFamily="50" charset="0"/>
                <a:ea typeface="+mn-ea"/>
                <a:cs typeface="+mn-cs"/>
              </a:defRPr>
            </a:lvl3pPr>
            <a:lvl4pPr marL="1371600" indent="0" algn="l" defTabSz="914400" rtl="0" eaLnBrk="1" latinLnBrk="0" hangingPunct="1">
              <a:spcBef>
                <a:spcPct val="20000"/>
              </a:spcBef>
              <a:buFontTx/>
              <a:buNone/>
              <a:defRPr sz="1050" kern="1200">
                <a:solidFill>
                  <a:schemeClr val="tx1">
                    <a:lumMod val="65000"/>
                    <a:lumOff val="35000"/>
                  </a:schemeClr>
                </a:solidFill>
                <a:latin typeface="Mission Gothic Regular" pitchFamily="50" charset="0"/>
                <a:ea typeface="+mn-ea"/>
                <a:cs typeface="+mn-cs"/>
              </a:defRPr>
            </a:lvl4pPr>
            <a:lvl5pPr marL="1828800" indent="0" algn="l" defTabSz="914400" rtl="0" eaLnBrk="1" latinLnBrk="0" hangingPunct="1">
              <a:spcBef>
                <a:spcPct val="20000"/>
              </a:spcBef>
              <a:buFontTx/>
              <a:buNone/>
              <a:defRPr sz="1050" kern="1200">
                <a:solidFill>
                  <a:schemeClr val="tx1">
                    <a:lumMod val="65000"/>
                    <a:lumOff val="35000"/>
                  </a:schemeClr>
                </a:solidFill>
                <a:latin typeface="Mission Gothic Regular"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050" smtClean="0">
                <a:latin typeface="Arial" panose="020B0604020202020204" pitchFamily="34" charset="0"/>
                <a:cs typeface="Arial" panose="020B0604020202020204" pitchFamily="34" charset="0"/>
              </a:rPr>
              <a:t>This slide is for illustrative purposes only.  In the event of a discrepancy the actual policy will prevail.</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391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Benefits -- Long (LTD) and Short Term(STD)</a:t>
            </a:r>
            <a:endParaRPr lang="en-US" dirty="0"/>
          </a:p>
        </p:txBody>
      </p:sp>
      <p:sp>
        <p:nvSpPr>
          <p:cNvPr id="4" name="Text Placeholder 2"/>
          <p:cNvSpPr txBox="1">
            <a:spLocks/>
          </p:cNvSpPr>
          <p:nvPr/>
        </p:nvSpPr>
        <p:spPr>
          <a:xfrm>
            <a:off x="457200" y="1047750"/>
            <a:ext cx="8001000" cy="304800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chemeClr val="tx1"/>
                </a:solidFill>
                <a:latin typeface="+mj-lt"/>
              </a:rPr>
              <a:t>Through our history in working with Mississippi state agencies we have found that many times employees feel that they are provided disability coverage through PERS. We have provided a brief analysis of the PERS benefit on the following pages, as well as demographics related to your employee population. We go to great lengths to educate our clients’ employees related to the need (or not) for short and or long term disability. More often than not we recommend that an agency elect a disability plan that off sets with accumulated paid time off in order to hold the costs of disability premiums down. </a:t>
            </a:r>
          </a:p>
          <a:p>
            <a:pPr marL="0" indent="0">
              <a:buNone/>
            </a:pPr>
            <a:r>
              <a:rPr lang="en-US" dirty="0" smtClean="0">
                <a:solidFill>
                  <a:schemeClr val="tx1"/>
                </a:solidFill>
                <a:latin typeface="+mj-lt"/>
              </a:rPr>
              <a:t> </a:t>
            </a:r>
          </a:p>
          <a:p>
            <a:pPr marL="0" indent="0">
              <a:buNone/>
            </a:pPr>
            <a:r>
              <a:rPr lang="en-US" dirty="0" smtClean="0">
                <a:solidFill>
                  <a:schemeClr val="tx1"/>
                </a:solidFill>
                <a:latin typeface="+mj-lt"/>
              </a:rPr>
              <a:t>The plan we offer </a:t>
            </a:r>
            <a:r>
              <a:rPr lang="en-US" b="1" i="1" dirty="0" smtClean="0">
                <a:solidFill>
                  <a:schemeClr val="tx1"/>
                </a:solidFill>
                <a:latin typeface="+mj-lt"/>
              </a:rPr>
              <a:t>does require </a:t>
            </a:r>
            <a:r>
              <a:rPr lang="en-US" i="1" dirty="0" smtClean="0">
                <a:solidFill>
                  <a:schemeClr val="tx1"/>
                </a:solidFill>
                <a:latin typeface="+mj-lt"/>
              </a:rPr>
              <a:t>that accumulated paid time off is used before the disability benefit begins</a:t>
            </a:r>
            <a:r>
              <a:rPr lang="en-US" dirty="0" smtClean="0">
                <a:solidFill>
                  <a:schemeClr val="tx1"/>
                </a:solidFill>
                <a:latin typeface="+mj-lt"/>
              </a:rPr>
              <a:t>. However, the plan we propose only reduces to 50% if PERS is the only off set...in other words should one qualify for PERS disability component then the proposed disability would pay in addition to the PERS benefit. </a:t>
            </a:r>
          </a:p>
          <a:p>
            <a:pPr marL="0" indent="0">
              <a:buNone/>
            </a:pPr>
            <a:r>
              <a:rPr lang="en-US" dirty="0" smtClean="0">
                <a:solidFill>
                  <a:schemeClr val="tx1"/>
                </a:solidFill>
                <a:latin typeface="+mj-lt"/>
              </a:rPr>
              <a:t> </a:t>
            </a:r>
          </a:p>
          <a:p>
            <a:pPr marL="0" indent="0">
              <a:buNone/>
            </a:pPr>
            <a:r>
              <a:rPr lang="en-US" dirty="0" smtClean="0">
                <a:solidFill>
                  <a:schemeClr val="tx1"/>
                </a:solidFill>
                <a:latin typeface="+mj-lt"/>
              </a:rPr>
              <a:t>The carrier (Cigna) has the largest block of Mississippi state agency coverage to date. We have brokered this coverage in Mississippi for many years. We are offering short and long term disability. The disability offerings are guaranteed issued at initial open enrollment.</a:t>
            </a:r>
          </a:p>
          <a:p>
            <a:pPr>
              <a:spcBef>
                <a:spcPts val="580"/>
              </a:spcBef>
              <a:buFont typeface="Wingdings 2"/>
              <a:buNone/>
              <a:defRPr/>
            </a:pPr>
            <a:endParaRPr lang="en-US" dirty="0" smtClean="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3032405"/>
            <a:ext cx="1459865" cy="2206345"/>
          </a:xfrm>
          <a:prstGeom prst="rect">
            <a:avLst/>
          </a:prstGeom>
          <a:effectLst>
            <a:softEdge rad="419100"/>
          </a:effectLst>
        </p:spPr>
      </p:pic>
      <p:sp>
        <p:nvSpPr>
          <p:cNvPr id="6" name="Text Placeholder 2"/>
          <p:cNvSpPr>
            <a:spLocks noGrp="1"/>
          </p:cNvSpPr>
          <p:nvPr>
            <p:ph type="body" sz="quarter" idx="23"/>
          </p:nvPr>
        </p:nvSpPr>
        <p:spPr>
          <a:xfrm>
            <a:off x="1219200" y="4914900"/>
            <a:ext cx="6705600" cy="228600"/>
          </a:xfrm>
        </p:spPr>
        <p:txBody>
          <a:bodyPr/>
          <a:lstStyle/>
          <a:p>
            <a:pPr algn="ctr"/>
            <a:r>
              <a:rPr lang="en-US" sz="1050" dirty="0" smtClean="0">
                <a:latin typeface="Arial" panose="020B0604020202020204" pitchFamily="34" charset="0"/>
                <a:cs typeface="Arial" panose="020B0604020202020204" pitchFamily="34" charset="0"/>
              </a:rPr>
              <a:t>This slide is for illustrative purposes only.  In the event of a discrepancy the actual policy will prevail.</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008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Retirement</a:t>
            </a:r>
            <a:endParaRPr lang="en-US" dirty="0"/>
          </a:p>
        </p:txBody>
      </p:sp>
      <p:sp>
        <p:nvSpPr>
          <p:cNvPr id="5" name="Rectangle 3"/>
          <p:cNvSpPr txBox="1">
            <a:spLocks noChangeArrowheads="1"/>
          </p:cNvSpPr>
          <p:nvPr/>
        </p:nvSpPr>
        <p:spPr>
          <a:xfrm>
            <a:off x="381000" y="1047750"/>
            <a:ext cx="8305800" cy="2895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580"/>
              </a:spcBef>
              <a:buClr>
                <a:schemeClr val="tx2"/>
              </a:buClr>
              <a:buFont typeface="Wingdings 2"/>
              <a:buChar char=""/>
              <a:defRPr/>
            </a:pPr>
            <a:r>
              <a:rPr lang="en-US" sz="1600" dirty="0" smtClean="0">
                <a:latin typeface="Franklin Gothic Book" pitchFamily="34" charset="0"/>
              </a:rPr>
              <a:t>Provided disability benefits are a component of your state retirement pension plan.</a:t>
            </a:r>
          </a:p>
          <a:p>
            <a:pPr marL="274320" indent="-274320">
              <a:spcBef>
                <a:spcPts val="580"/>
              </a:spcBef>
              <a:buClr>
                <a:schemeClr val="tx2"/>
              </a:buClr>
              <a:buFont typeface="Wingdings 2"/>
              <a:buChar char=""/>
              <a:defRPr/>
            </a:pPr>
            <a:r>
              <a:rPr lang="en-US" sz="1600" dirty="0" smtClean="0">
                <a:latin typeface="Franklin Gothic Book" pitchFamily="34" charset="0"/>
              </a:rPr>
              <a:t>Benefits vary if incurred off the job or on the job.</a:t>
            </a:r>
          </a:p>
          <a:p>
            <a:pPr marL="274320" indent="-274320">
              <a:spcBef>
                <a:spcPts val="580"/>
              </a:spcBef>
              <a:buClr>
                <a:schemeClr val="tx2"/>
              </a:buClr>
              <a:buFont typeface="Wingdings 2"/>
              <a:buChar char=""/>
              <a:defRPr/>
            </a:pPr>
            <a:r>
              <a:rPr lang="en-US" sz="1600" dirty="0" smtClean="0">
                <a:latin typeface="Franklin Gothic Book" pitchFamily="34" charset="0"/>
              </a:rPr>
              <a:t>Benefits can vary by length of service.</a:t>
            </a:r>
          </a:p>
          <a:p>
            <a:pPr marL="274320" indent="-274320">
              <a:spcBef>
                <a:spcPts val="580"/>
              </a:spcBef>
              <a:buClr>
                <a:schemeClr val="tx2"/>
              </a:buClr>
              <a:buFont typeface="Wingdings 2"/>
              <a:buChar char=""/>
              <a:defRPr/>
            </a:pPr>
            <a:r>
              <a:rPr lang="en-US" sz="1600" dirty="0" smtClean="0">
                <a:latin typeface="Franklin Gothic Book" pitchFamily="34" charset="0"/>
              </a:rPr>
              <a:t>Approval for benefits is not automatic.</a:t>
            </a:r>
          </a:p>
          <a:p>
            <a:pPr marL="274320" indent="-274320">
              <a:spcBef>
                <a:spcPts val="580"/>
              </a:spcBef>
              <a:buClr>
                <a:schemeClr val="tx2"/>
              </a:buClr>
              <a:buFont typeface="Wingdings 2"/>
              <a:buChar char=""/>
              <a:defRPr/>
            </a:pPr>
            <a:r>
              <a:rPr lang="en-US" sz="1600" dirty="0" smtClean="0">
                <a:latin typeface="Franklin Gothic Book" pitchFamily="34" charset="0"/>
              </a:rPr>
              <a:t>The application process normally takes 2-3 months.</a:t>
            </a:r>
          </a:p>
          <a:p>
            <a:pPr marL="274320" indent="-274320">
              <a:spcBef>
                <a:spcPts val="580"/>
              </a:spcBef>
              <a:buClr>
                <a:schemeClr val="tx2"/>
              </a:buClr>
              <a:buFont typeface="Wingdings 2"/>
              <a:buChar char=""/>
              <a:defRPr/>
            </a:pPr>
            <a:r>
              <a:rPr lang="en-US" sz="1600" dirty="0" smtClean="0">
                <a:latin typeface="Franklin Gothic Book" pitchFamily="34" charset="0"/>
              </a:rPr>
              <a:t>Disability defined:</a:t>
            </a:r>
          </a:p>
          <a:p>
            <a:pPr marL="571500" lvl="1" indent="-252413">
              <a:spcBef>
                <a:spcPts val="370"/>
              </a:spcBef>
              <a:buFont typeface="Courier New" pitchFamily="49" charset="0"/>
              <a:buChar char="o"/>
              <a:defRPr/>
            </a:pPr>
            <a:r>
              <a:rPr lang="en-US" dirty="0" smtClean="0">
                <a:latin typeface="Franklin Gothic Book" pitchFamily="34" charset="0"/>
              </a:rPr>
              <a:t>Benefits are designed to provide a secure income to you if you become sick or injured, can no longer perform the essential duties of your job, and have a condition that is permanent in nature.</a:t>
            </a:r>
          </a:p>
        </p:txBody>
      </p:sp>
      <p:sp>
        <p:nvSpPr>
          <p:cNvPr id="4" name="Text Placeholder 2"/>
          <p:cNvSpPr>
            <a:spLocks noGrp="1"/>
          </p:cNvSpPr>
          <p:nvPr>
            <p:ph type="body" sz="quarter" idx="23"/>
          </p:nvPr>
        </p:nvSpPr>
        <p:spPr>
          <a:xfrm>
            <a:off x="1219200" y="4914900"/>
            <a:ext cx="6705600" cy="228600"/>
          </a:xfrm>
        </p:spPr>
        <p:txBody>
          <a:bodyPr/>
          <a:lstStyle/>
          <a:p>
            <a:pPr algn="ctr"/>
            <a:r>
              <a:rPr lang="en-US" sz="1050" dirty="0" smtClean="0">
                <a:latin typeface="Arial" panose="020B0604020202020204" pitchFamily="34" charset="0"/>
                <a:cs typeface="Arial" panose="020B0604020202020204" pitchFamily="34" charset="0"/>
              </a:rPr>
              <a:t>This slide is for illustrative purposes only.  In the event of a discrepancy the actual policy will prevail.</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8805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STD &amp; LTD</a:t>
            </a:r>
            <a:endParaRPr lang="en-US" dirty="0"/>
          </a:p>
        </p:txBody>
      </p:sp>
      <p:sp>
        <p:nvSpPr>
          <p:cNvPr id="4" name="Rectangle 3"/>
          <p:cNvSpPr txBox="1">
            <a:spLocks noChangeArrowheads="1"/>
          </p:cNvSpPr>
          <p:nvPr/>
        </p:nvSpPr>
        <p:spPr>
          <a:xfrm>
            <a:off x="317500" y="971550"/>
            <a:ext cx="8616950" cy="2057400"/>
          </a:xfrm>
          <a:prstGeom prst="rect">
            <a:avLst/>
          </a:prstGeom>
        </p:spPr>
        <p:txBody>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2"/>
              </a:buClr>
            </a:pPr>
            <a:r>
              <a:rPr lang="en-US" sz="2400" dirty="0" smtClean="0">
                <a:latin typeface="Franklin Gothic Book" pitchFamily="34" charset="0"/>
              </a:rPr>
              <a:t>Employees can choose to participate in one or both plans.  </a:t>
            </a:r>
          </a:p>
          <a:p>
            <a:pPr>
              <a:buClr>
                <a:schemeClr val="tx2"/>
              </a:buClr>
            </a:pPr>
            <a:r>
              <a:rPr lang="en-US" sz="2400" dirty="0" smtClean="0">
                <a:latin typeface="Franklin Gothic Book" pitchFamily="34" charset="0"/>
              </a:rPr>
              <a:t>Employees who have immediate income replacement needs are encouraged to consider short-term disability.</a:t>
            </a:r>
          </a:p>
          <a:p>
            <a:pPr>
              <a:buClr>
                <a:schemeClr val="tx2"/>
              </a:buClr>
            </a:pPr>
            <a:r>
              <a:rPr lang="en-US" sz="2400" dirty="0" smtClean="0">
                <a:latin typeface="Franklin Gothic Book" pitchFamily="34" charset="0"/>
              </a:rPr>
              <a:t>Greater emphasis placed on the need for long-term disability.</a:t>
            </a:r>
          </a:p>
        </p:txBody>
      </p:sp>
      <p:pic>
        <p:nvPicPr>
          <p:cNvPr id="2050" name="Picture 2" descr="http://tse1.mm.bing.net/th?&amp;id=OIP.M37b060cbac58dee9e8f5c45794067e84o0&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638550"/>
            <a:ext cx="2857500" cy="1047751"/>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
        <p:nvSpPr>
          <p:cNvPr id="5" name="Text Placeholder 2"/>
          <p:cNvSpPr>
            <a:spLocks noGrp="1"/>
          </p:cNvSpPr>
          <p:nvPr>
            <p:ph type="body" sz="quarter" idx="23"/>
          </p:nvPr>
        </p:nvSpPr>
        <p:spPr>
          <a:xfrm>
            <a:off x="1219200" y="4914900"/>
            <a:ext cx="6705600" cy="228600"/>
          </a:xfrm>
        </p:spPr>
        <p:txBody>
          <a:bodyPr/>
          <a:lstStyle/>
          <a:p>
            <a:pPr algn="ctr"/>
            <a:r>
              <a:rPr lang="en-US" sz="1050" dirty="0" smtClean="0">
                <a:latin typeface="Arial" panose="020B0604020202020204" pitchFamily="34" charset="0"/>
                <a:cs typeface="Arial" panose="020B0604020202020204" pitchFamily="34" charset="0"/>
              </a:rPr>
              <a:t>This slide is for illustrative purposes only.  In the event of a discrepancy the actual policy will prevail.</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822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not protecting their income against disability?</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916257282"/>
              </p:ext>
            </p:extLst>
          </p:nvPr>
        </p:nvGraphicFramePr>
        <p:xfrm>
          <a:off x="304800" y="1123950"/>
          <a:ext cx="8610600" cy="30289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2"/>
          <p:cNvSpPr>
            <a:spLocks noGrp="1"/>
          </p:cNvSpPr>
          <p:nvPr>
            <p:ph type="body" sz="quarter" idx="23"/>
          </p:nvPr>
        </p:nvSpPr>
        <p:spPr>
          <a:xfrm>
            <a:off x="1219200" y="4914900"/>
            <a:ext cx="6705600" cy="228600"/>
          </a:xfrm>
        </p:spPr>
        <p:txBody>
          <a:bodyPr/>
          <a:lstStyle/>
          <a:p>
            <a:pPr algn="ctr"/>
            <a:r>
              <a:rPr lang="en-US" sz="1050" dirty="0" smtClean="0">
                <a:latin typeface="Arial" panose="020B0604020202020204" pitchFamily="34" charset="0"/>
                <a:cs typeface="Arial" panose="020B0604020202020204" pitchFamily="34" charset="0"/>
              </a:rPr>
              <a:t>This slide is for illustrative purposes only.  In the event of a discrepancy the actual policy will prevail.</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883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 need disability coverage?</a:t>
            </a:r>
            <a:endParaRPr lang="en-US" dirty="0"/>
          </a:p>
        </p:txBody>
      </p:sp>
      <p:sp>
        <p:nvSpPr>
          <p:cNvPr id="4" name="Rectangle 3"/>
          <p:cNvSpPr txBox="1">
            <a:spLocks noChangeArrowheads="1"/>
          </p:cNvSpPr>
          <p:nvPr/>
        </p:nvSpPr>
        <p:spPr>
          <a:xfrm>
            <a:off x="228600" y="1038224"/>
            <a:ext cx="8229600" cy="3819525"/>
          </a:xfrm>
          <a:prstGeom prst="rect">
            <a:avLst/>
          </a:prstGeom>
        </p:spPr>
        <p:txBody>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dirty="0" smtClean="0">
                <a:latin typeface="Franklin Gothic Book" pitchFamily="34" charset="0"/>
              </a:rPr>
              <a:t>Non-vested employees have a critical need for coverage.</a:t>
            </a:r>
          </a:p>
          <a:p>
            <a:pPr marL="0" indent="0">
              <a:lnSpc>
                <a:spcPct val="80000"/>
              </a:lnSpc>
              <a:buNone/>
            </a:pPr>
            <a:endParaRPr lang="en-US" sz="1200" dirty="0" smtClean="0">
              <a:latin typeface="Franklin Gothic Book" pitchFamily="34" charset="0"/>
            </a:endParaRPr>
          </a:p>
          <a:p>
            <a:pPr>
              <a:lnSpc>
                <a:spcPct val="80000"/>
              </a:lnSpc>
            </a:pPr>
            <a:r>
              <a:rPr lang="en-US" dirty="0" smtClean="0">
                <a:latin typeface="Franklin Gothic Book" pitchFamily="34" charset="0"/>
              </a:rPr>
              <a:t>Non-vested employees have no safety net other than SSDI whose approval rate is 37%, and average approval time is 17 months.</a:t>
            </a:r>
          </a:p>
          <a:p>
            <a:pPr marL="0" indent="0">
              <a:lnSpc>
                <a:spcPct val="80000"/>
              </a:lnSpc>
              <a:buNone/>
            </a:pPr>
            <a:endParaRPr lang="en-US" sz="1200" dirty="0" smtClean="0">
              <a:latin typeface="Franklin Gothic Book" pitchFamily="34" charset="0"/>
            </a:endParaRPr>
          </a:p>
          <a:p>
            <a:pPr>
              <a:lnSpc>
                <a:spcPct val="80000"/>
              </a:lnSpc>
            </a:pPr>
            <a:r>
              <a:rPr lang="en-US" dirty="0" smtClean="0">
                <a:latin typeface="Franklin Gothic Book" pitchFamily="34" charset="0"/>
              </a:rPr>
              <a:t>Currently, only permanent disability is covered.</a:t>
            </a:r>
          </a:p>
          <a:p>
            <a:pPr marL="0" indent="0">
              <a:lnSpc>
                <a:spcPct val="80000"/>
              </a:lnSpc>
              <a:buNone/>
            </a:pPr>
            <a:endParaRPr lang="en-US" sz="1200" dirty="0" smtClean="0">
              <a:latin typeface="Franklin Gothic Book" pitchFamily="34" charset="0"/>
            </a:endParaRPr>
          </a:p>
          <a:p>
            <a:pPr>
              <a:lnSpc>
                <a:spcPct val="80000"/>
              </a:lnSpc>
            </a:pPr>
            <a:r>
              <a:rPr lang="en-US" dirty="0" smtClean="0">
                <a:latin typeface="Franklin Gothic Book" pitchFamily="34" charset="0"/>
              </a:rPr>
              <a:t>Even vested members have significant exposure to loss.</a:t>
            </a:r>
          </a:p>
          <a:p>
            <a:pPr marL="0" indent="0">
              <a:lnSpc>
                <a:spcPct val="80000"/>
              </a:lnSpc>
              <a:buNone/>
            </a:pPr>
            <a:endParaRPr lang="en-US" sz="1200" dirty="0" smtClean="0">
              <a:latin typeface="Franklin Gothic Book" pitchFamily="34" charset="0"/>
            </a:endParaRPr>
          </a:p>
          <a:p>
            <a:pPr>
              <a:lnSpc>
                <a:spcPct val="80000"/>
              </a:lnSpc>
            </a:pPr>
            <a:r>
              <a:rPr lang="en-US" dirty="0" smtClean="0">
                <a:latin typeface="Franklin Gothic Book" pitchFamily="34" charset="0"/>
              </a:rPr>
              <a:t>Keep in mind most claims are generated away from the workplace (95%).  </a:t>
            </a:r>
          </a:p>
          <a:p>
            <a:pPr marL="0" indent="0">
              <a:lnSpc>
                <a:spcPct val="80000"/>
              </a:lnSpc>
              <a:buNone/>
            </a:pPr>
            <a:endParaRPr lang="en-US" sz="1200" dirty="0" smtClean="0">
              <a:latin typeface="Franklin Gothic Book" pitchFamily="34" charset="0"/>
            </a:endParaRPr>
          </a:p>
          <a:p>
            <a:pPr>
              <a:lnSpc>
                <a:spcPct val="80000"/>
              </a:lnSpc>
            </a:pPr>
            <a:r>
              <a:rPr lang="en-US" dirty="0" smtClean="0">
                <a:latin typeface="Franklin Gothic Book" pitchFamily="34" charset="0"/>
              </a:rPr>
              <a:t>Work comp pays a max of $1,680.  For employees earning more than $30,000 (77% of employees earn more that $30k). LTD could help supplement lost earnings and pick up where it ends.</a:t>
            </a:r>
          </a:p>
        </p:txBody>
      </p:sp>
      <p:pic>
        <p:nvPicPr>
          <p:cNvPr id="4098" name="Picture 2" descr="http://tse1.mm.bing.net/th?&amp;id=OIP.Mb0dcf8f99e11723ef4aa32f1470662c2H0&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0162" y="57150"/>
            <a:ext cx="1265188" cy="125253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 Placeholder 2"/>
          <p:cNvSpPr>
            <a:spLocks noGrp="1"/>
          </p:cNvSpPr>
          <p:nvPr>
            <p:ph type="body" sz="quarter" idx="23"/>
          </p:nvPr>
        </p:nvSpPr>
        <p:spPr>
          <a:xfrm>
            <a:off x="1219200" y="4914900"/>
            <a:ext cx="6705600" cy="228600"/>
          </a:xfrm>
        </p:spPr>
        <p:txBody>
          <a:bodyPr/>
          <a:lstStyle/>
          <a:p>
            <a:pPr algn="ctr"/>
            <a:r>
              <a:rPr lang="en-US" sz="1050" dirty="0" smtClean="0">
                <a:latin typeface="Arial" panose="020B0604020202020204" pitchFamily="34" charset="0"/>
                <a:cs typeface="Arial" panose="020B0604020202020204" pitchFamily="34" charset="0"/>
              </a:rPr>
              <a:t>This slide is for illustrative purposes only.  In the event of a discrepancy the actual policy will prevail.</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197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CIGNA – Short Term Disability Plan (STD)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33157558"/>
              </p:ext>
            </p:extLst>
          </p:nvPr>
        </p:nvGraphicFramePr>
        <p:xfrm>
          <a:off x="838200" y="971550"/>
          <a:ext cx="7391400" cy="3419475"/>
        </p:xfrm>
        <a:graphic>
          <a:graphicData uri="http://schemas.openxmlformats.org/drawingml/2006/table">
            <a:tbl>
              <a:tblPr>
                <a:tableStyleId>{08FB837D-C827-4EFA-A057-4D05807E0F7C}</a:tableStyleId>
              </a:tblPr>
              <a:tblGrid>
                <a:gridCol w="3285067">
                  <a:extLst>
                    <a:ext uri="{9D8B030D-6E8A-4147-A177-3AD203B41FA5}">
                      <a16:colId xmlns:a16="http://schemas.microsoft.com/office/drawing/2014/main" val="20000"/>
                    </a:ext>
                  </a:extLst>
                </a:gridCol>
                <a:gridCol w="4106333">
                  <a:extLst>
                    <a:ext uri="{9D8B030D-6E8A-4147-A177-3AD203B41FA5}">
                      <a16:colId xmlns:a16="http://schemas.microsoft.com/office/drawing/2014/main" val="20001"/>
                    </a:ext>
                  </a:extLst>
                </a:gridCol>
              </a:tblGrid>
              <a:tr h="296389">
                <a:tc>
                  <a:txBody>
                    <a:bodyPr/>
                    <a:lstStyle/>
                    <a:p>
                      <a:pPr algn="l" fontAlgn="ctr"/>
                      <a:r>
                        <a:rPr lang="en-US" sz="2000" u="none" strike="noStrike" dirty="0">
                          <a:effectLst/>
                        </a:rPr>
                        <a:t>Specifications</a:t>
                      </a:r>
                      <a:endParaRPr lang="en-US" sz="2000" b="1" i="0" u="none" strike="noStrike" dirty="0">
                        <a:solidFill>
                          <a:schemeClr val="bg1"/>
                        </a:solidFill>
                        <a:effectLst/>
                        <a:latin typeface="Perpetua"/>
                      </a:endParaRPr>
                    </a:p>
                  </a:txBody>
                  <a:tcPr marL="9525" marR="9525" marT="9525" marB="0" anchor="ctr"/>
                </a:tc>
                <a:tc>
                  <a:txBody>
                    <a:bodyPr/>
                    <a:lstStyle/>
                    <a:p>
                      <a:pPr algn="ctr" fontAlgn="ctr"/>
                      <a:r>
                        <a:rPr lang="en-US" sz="2000" b="1" u="sng" strike="noStrike" dirty="0">
                          <a:effectLst/>
                        </a:rPr>
                        <a:t>Cigna</a:t>
                      </a:r>
                      <a:endParaRPr lang="en-US" sz="2000" b="1" i="0" u="sng" strike="noStrike" dirty="0">
                        <a:solidFill>
                          <a:schemeClr val="bg1"/>
                        </a:solidFill>
                        <a:effectLst/>
                        <a:latin typeface="Perpetua"/>
                      </a:endParaRPr>
                    </a:p>
                  </a:txBody>
                  <a:tcPr marL="9525" marR="9525" marT="9525" marB="0" anchor="ctr"/>
                </a:tc>
                <a:extLst>
                  <a:ext uri="{0D108BD9-81ED-4DB2-BD59-A6C34878D82A}">
                    <a16:rowId xmlns:a16="http://schemas.microsoft.com/office/drawing/2014/main" val="10000"/>
                  </a:ext>
                </a:extLst>
              </a:tr>
              <a:tr h="296389">
                <a:tc>
                  <a:txBody>
                    <a:bodyPr/>
                    <a:lstStyle/>
                    <a:p>
                      <a:pPr algn="l" fontAlgn="ctr"/>
                      <a:r>
                        <a:rPr lang="en-US" sz="2000" u="none" strike="noStrike">
                          <a:effectLst/>
                        </a:rPr>
                        <a:t>Benefit %</a:t>
                      </a:r>
                      <a:endParaRPr lang="en-US" sz="2000" b="0" i="0" u="none" strike="noStrike">
                        <a:solidFill>
                          <a:srgbClr val="000000"/>
                        </a:solidFill>
                        <a:effectLst/>
                        <a:latin typeface="Perpetua"/>
                      </a:endParaRPr>
                    </a:p>
                  </a:txBody>
                  <a:tcPr marL="9525" marR="9525" marT="9525" marB="0" anchor="ctr"/>
                </a:tc>
                <a:tc>
                  <a:txBody>
                    <a:bodyPr/>
                    <a:lstStyle/>
                    <a:p>
                      <a:pPr algn="ctr" fontAlgn="ctr"/>
                      <a:r>
                        <a:rPr lang="en-US" sz="2000" u="none" strike="noStrike" dirty="0">
                          <a:effectLst/>
                        </a:rPr>
                        <a:t>60% of weekly earnings</a:t>
                      </a:r>
                      <a:endParaRPr lang="en-US" sz="2000" b="0" i="0" u="none" strike="noStrike" dirty="0">
                        <a:solidFill>
                          <a:srgbClr val="000000"/>
                        </a:solidFill>
                        <a:effectLst/>
                        <a:latin typeface="Perpetua"/>
                      </a:endParaRPr>
                    </a:p>
                  </a:txBody>
                  <a:tcPr marL="9525" marR="9525" marT="9525" marB="0" anchor="ctr"/>
                </a:tc>
                <a:extLst>
                  <a:ext uri="{0D108BD9-81ED-4DB2-BD59-A6C34878D82A}">
                    <a16:rowId xmlns:a16="http://schemas.microsoft.com/office/drawing/2014/main" val="10001"/>
                  </a:ext>
                </a:extLst>
              </a:tr>
              <a:tr h="296389">
                <a:tc>
                  <a:txBody>
                    <a:bodyPr/>
                    <a:lstStyle/>
                    <a:p>
                      <a:pPr algn="l" fontAlgn="ctr"/>
                      <a:r>
                        <a:rPr lang="en-US" sz="2000" u="none" strike="noStrike">
                          <a:effectLst/>
                        </a:rPr>
                        <a:t>Max. Benefit</a:t>
                      </a:r>
                      <a:endParaRPr lang="en-US" sz="2000" b="0" i="0" u="none" strike="noStrike">
                        <a:solidFill>
                          <a:srgbClr val="000000"/>
                        </a:solidFill>
                        <a:effectLst/>
                        <a:latin typeface="Perpetua"/>
                      </a:endParaRPr>
                    </a:p>
                  </a:txBody>
                  <a:tcPr marL="9525" marR="9525" marT="9525" marB="0" anchor="ctr"/>
                </a:tc>
                <a:tc>
                  <a:txBody>
                    <a:bodyPr/>
                    <a:lstStyle/>
                    <a:p>
                      <a:pPr algn="ctr" fontAlgn="ctr"/>
                      <a:r>
                        <a:rPr lang="en-US" sz="2000" u="none" strike="noStrike" dirty="0">
                          <a:effectLst/>
                        </a:rPr>
                        <a:t>$</a:t>
                      </a:r>
                      <a:r>
                        <a:rPr lang="en-US" sz="2000" u="none" strike="noStrike" dirty="0" smtClean="0">
                          <a:effectLst/>
                        </a:rPr>
                        <a:t>1,000/week </a:t>
                      </a:r>
                      <a:endParaRPr lang="en-US" sz="2000" b="0" i="0" u="none" strike="noStrike" dirty="0">
                        <a:solidFill>
                          <a:srgbClr val="000000"/>
                        </a:solidFill>
                        <a:effectLst/>
                        <a:latin typeface="Perpetua"/>
                      </a:endParaRPr>
                    </a:p>
                  </a:txBody>
                  <a:tcPr marL="9525" marR="9525" marT="9525" marB="0" anchor="ctr"/>
                </a:tc>
                <a:extLst>
                  <a:ext uri="{0D108BD9-81ED-4DB2-BD59-A6C34878D82A}">
                    <a16:rowId xmlns:a16="http://schemas.microsoft.com/office/drawing/2014/main" val="10002"/>
                  </a:ext>
                </a:extLst>
              </a:tr>
              <a:tr h="296389">
                <a:tc>
                  <a:txBody>
                    <a:bodyPr/>
                    <a:lstStyle/>
                    <a:p>
                      <a:pPr algn="l" fontAlgn="ctr"/>
                      <a:r>
                        <a:rPr lang="en-US" sz="2000" u="none" strike="noStrike">
                          <a:effectLst/>
                        </a:rPr>
                        <a:t>GI limit</a:t>
                      </a:r>
                      <a:endParaRPr lang="en-US" sz="2000" b="0" i="0" u="none" strike="noStrike">
                        <a:solidFill>
                          <a:srgbClr val="000000"/>
                        </a:solidFill>
                        <a:effectLst/>
                        <a:latin typeface="Perpetua"/>
                      </a:endParaRPr>
                    </a:p>
                  </a:txBody>
                  <a:tcPr marL="9525" marR="9525" marT="9525" marB="0" anchor="ctr"/>
                </a:tc>
                <a:tc>
                  <a:txBody>
                    <a:bodyPr/>
                    <a:lstStyle/>
                    <a:p>
                      <a:pPr algn="ctr" fontAlgn="ctr"/>
                      <a:r>
                        <a:rPr lang="en-US" sz="2000" u="none" strike="noStrike" dirty="0">
                          <a:effectLst/>
                        </a:rPr>
                        <a:t>$</a:t>
                      </a:r>
                      <a:r>
                        <a:rPr lang="en-US" sz="2000" u="none" strike="noStrike" dirty="0" smtClean="0">
                          <a:effectLst/>
                        </a:rPr>
                        <a:t>1,000/week </a:t>
                      </a:r>
                      <a:endParaRPr lang="en-US" sz="2000" b="0" i="0" u="none" strike="noStrike" dirty="0">
                        <a:solidFill>
                          <a:srgbClr val="000000"/>
                        </a:solidFill>
                        <a:effectLst/>
                        <a:latin typeface="Perpetua"/>
                      </a:endParaRPr>
                    </a:p>
                  </a:txBody>
                  <a:tcPr marL="9525" marR="9525" marT="9525" marB="0" anchor="ctr"/>
                </a:tc>
                <a:extLst>
                  <a:ext uri="{0D108BD9-81ED-4DB2-BD59-A6C34878D82A}">
                    <a16:rowId xmlns:a16="http://schemas.microsoft.com/office/drawing/2014/main" val="10003"/>
                  </a:ext>
                </a:extLst>
              </a:tr>
              <a:tr h="863434">
                <a:tc>
                  <a:txBody>
                    <a:bodyPr/>
                    <a:lstStyle/>
                    <a:p>
                      <a:pPr algn="l" fontAlgn="ctr"/>
                      <a:r>
                        <a:rPr lang="en-US" sz="2000" u="none" strike="noStrike">
                          <a:effectLst/>
                        </a:rPr>
                        <a:t>Elimination Period</a:t>
                      </a:r>
                      <a:endParaRPr lang="en-US" sz="2000" b="0" i="0" u="none" strike="noStrike">
                        <a:solidFill>
                          <a:srgbClr val="000000"/>
                        </a:solidFill>
                        <a:effectLst/>
                        <a:latin typeface="Perpetua"/>
                      </a:endParaRPr>
                    </a:p>
                  </a:txBody>
                  <a:tcPr marL="9525" marR="9525" marT="9525" marB="0" anchor="ctr"/>
                </a:tc>
                <a:tc>
                  <a:txBody>
                    <a:bodyPr/>
                    <a:lstStyle/>
                    <a:p>
                      <a:pPr algn="ctr" fontAlgn="ctr"/>
                      <a:r>
                        <a:rPr lang="en-US" sz="2000" u="none" strike="noStrike" dirty="0">
                          <a:effectLst/>
                        </a:rPr>
                        <a:t>14/14, </a:t>
                      </a:r>
                      <a:r>
                        <a:rPr lang="en-US" sz="2000" u="none" strike="noStrike" dirty="0" smtClean="0">
                          <a:effectLst/>
                        </a:rPr>
                        <a:t/>
                      </a:r>
                      <a:br>
                        <a:rPr lang="en-US" sz="2000" u="none" strike="noStrike" dirty="0" smtClean="0">
                          <a:effectLst/>
                        </a:rPr>
                      </a:br>
                      <a:r>
                        <a:rPr lang="en-US" sz="2000" u="none" strike="noStrike" dirty="0" smtClean="0">
                          <a:effectLst/>
                        </a:rPr>
                        <a:t>30/30</a:t>
                      </a:r>
                      <a:r>
                        <a:rPr lang="en-US" sz="2000" u="none" strike="noStrike" dirty="0">
                          <a:effectLst/>
                        </a:rPr>
                        <a:t>, </a:t>
                      </a:r>
                      <a:r>
                        <a:rPr lang="en-US" sz="2000" u="none" strike="noStrike" dirty="0" smtClean="0">
                          <a:effectLst/>
                        </a:rPr>
                        <a:t/>
                      </a:r>
                      <a:br>
                        <a:rPr lang="en-US" sz="2000" u="none" strike="noStrike" dirty="0" smtClean="0">
                          <a:effectLst/>
                        </a:rPr>
                      </a:br>
                      <a:r>
                        <a:rPr lang="en-US" sz="2000" u="none" strike="noStrike" dirty="0" smtClean="0">
                          <a:effectLst/>
                        </a:rPr>
                        <a:t>60/60</a:t>
                      </a:r>
                      <a:endParaRPr lang="en-US" sz="2000" b="0" i="0" u="none" strike="noStrike" dirty="0">
                        <a:solidFill>
                          <a:srgbClr val="000000"/>
                        </a:solidFill>
                        <a:effectLst/>
                        <a:latin typeface="Perpetua"/>
                      </a:endParaRPr>
                    </a:p>
                  </a:txBody>
                  <a:tcPr marL="9525" marR="9525" marT="9525" marB="0" anchor="ctr"/>
                </a:tc>
                <a:extLst>
                  <a:ext uri="{0D108BD9-81ED-4DB2-BD59-A6C34878D82A}">
                    <a16:rowId xmlns:a16="http://schemas.microsoft.com/office/drawing/2014/main" val="10004"/>
                  </a:ext>
                </a:extLst>
              </a:tr>
              <a:tr h="863434">
                <a:tc>
                  <a:txBody>
                    <a:bodyPr/>
                    <a:lstStyle/>
                    <a:p>
                      <a:pPr algn="l" fontAlgn="ctr"/>
                      <a:r>
                        <a:rPr lang="en-US" sz="2000" u="none" strike="noStrike">
                          <a:effectLst/>
                        </a:rPr>
                        <a:t>Benefit Duration</a:t>
                      </a:r>
                      <a:endParaRPr lang="en-US" sz="2000" b="0" i="0" u="none" strike="noStrike">
                        <a:solidFill>
                          <a:srgbClr val="000000"/>
                        </a:solidFill>
                        <a:effectLst/>
                        <a:latin typeface="Perpetua"/>
                      </a:endParaRPr>
                    </a:p>
                  </a:txBody>
                  <a:tcPr marL="9525" marR="9525" marT="9525" marB="0" anchor="ctr"/>
                </a:tc>
                <a:tc>
                  <a:txBody>
                    <a:bodyPr/>
                    <a:lstStyle/>
                    <a:p>
                      <a:pPr algn="ctr" fontAlgn="ctr"/>
                      <a:r>
                        <a:rPr lang="en-US" sz="2000" u="none" strike="noStrike" dirty="0" smtClean="0">
                          <a:effectLst/>
                        </a:rPr>
                        <a:t>24 weeks, </a:t>
                      </a:r>
                      <a:br>
                        <a:rPr lang="en-US" sz="2000" u="none" strike="noStrike" dirty="0" smtClean="0">
                          <a:effectLst/>
                        </a:rPr>
                      </a:br>
                      <a:r>
                        <a:rPr lang="en-US" sz="2000" u="none" strike="noStrike" dirty="0" smtClean="0">
                          <a:effectLst/>
                        </a:rPr>
                        <a:t>22 weeks, </a:t>
                      </a:r>
                      <a:br>
                        <a:rPr lang="en-US" sz="2000" u="none" strike="noStrike" dirty="0" smtClean="0">
                          <a:effectLst/>
                        </a:rPr>
                      </a:br>
                      <a:r>
                        <a:rPr lang="en-US" sz="2000" u="none" strike="noStrike" dirty="0" smtClean="0">
                          <a:effectLst/>
                        </a:rPr>
                        <a:t>17 </a:t>
                      </a:r>
                      <a:r>
                        <a:rPr lang="en-US" sz="2000" u="none" strike="noStrike" dirty="0">
                          <a:effectLst/>
                        </a:rPr>
                        <a:t>weeks</a:t>
                      </a:r>
                      <a:endParaRPr lang="en-US" sz="2000" b="0" i="0" u="none" strike="noStrike" dirty="0">
                        <a:solidFill>
                          <a:srgbClr val="000000"/>
                        </a:solidFill>
                        <a:effectLst/>
                        <a:latin typeface="Perpetua"/>
                      </a:endParaRPr>
                    </a:p>
                  </a:txBody>
                  <a:tcPr marL="9525" marR="9525" marT="9525" marB="0" anchor="ctr"/>
                </a:tc>
                <a:extLst>
                  <a:ext uri="{0D108BD9-81ED-4DB2-BD59-A6C34878D82A}">
                    <a16:rowId xmlns:a16="http://schemas.microsoft.com/office/drawing/2014/main" val="10005"/>
                  </a:ext>
                </a:extLst>
              </a:tr>
              <a:tr h="296389">
                <a:tc>
                  <a:txBody>
                    <a:bodyPr/>
                    <a:lstStyle/>
                    <a:p>
                      <a:pPr algn="l" fontAlgn="ctr"/>
                      <a:r>
                        <a:rPr lang="en-US" sz="2000" u="none" strike="noStrike">
                          <a:effectLst/>
                        </a:rPr>
                        <a:t>Pre-Existing Conditions</a:t>
                      </a:r>
                      <a:endParaRPr lang="en-US" sz="2000" b="0" i="0" u="none" strike="noStrike">
                        <a:solidFill>
                          <a:srgbClr val="000000"/>
                        </a:solidFill>
                        <a:effectLst/>
                        <a:latin typeface="Perpetua"/>
                      </a:endParaRPr>
                    </a:p>
                  </a:txBody>
                  <a:tcPr marL="9525" marR="9525" marT="9525" marB="0" anchor="ctr"/>
                </a:tc>
                <a:tc>
                  <a:txBody>
                    <a:bodyPr/>
                    <a:lstStyle/>
                    <a:p>
                      <a:pPr algn="ctr" fontAlgn="ctr"/>
                      <a:r>
                        <a:rPr lang="en-US" sz="2000" u="none" strike="noStrike" dirty="0">
                          <a:effectLst/>
                        </a:rPr>
                        <a:t>3/12 Exclusion</a:t>
                      </a:r>
                      <a:endParaRPr lang="en-US" sz="2000" b="0" i="0" u="none" strike="noStrike" dirty="0">
                        <a:solidFill>
                          <a:srgbClr val="000000"/>
                        </a:solidFill>
                        <a:effectLst/>
                        <a:latin typeface="Perpetua"/>
                      </a:endParaRPr>
                    </a:p>
                  </a:txBody>
                  <a:tcPr marL="9525" marR="9525" marT="9525" marB="0" anchor="ctr"/>
                </a:tc>
                <a:extLst>
                  <a:ext uri="{0D108BD9-81ED-4DB2-BD59-A6C34878D82A}">
                    <a16:rowId xmlns:a16="http://schemas.microsoft.com/office/drawing/2014/main" val="10006"/>
                  </a:ext>
                </a:extLst>
              </a:tr>
            </a:tbl>
          </a:graphicData>
        </a:graphic>
      </p:graphicFrame>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33350"/>
            <a:ext cx="1866900" cy="771525"/>
          </a:xfrm>
          <a:prstGeom prst="rect">
            <a:avLst/>
          </a:prstGeom>
          <a:noFill/>
          <a:ln>
            <a:noFill/>
          </a:ln>
          <a:effectLst>
            <a:softEdge rad="139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2"/>
          <p:cNvSpPr>
            <a:spLocks noGrp="1"/>
          </p:cNvSpPr>
          <p:nvPr>
            <p:ph type="body" sz="quarter" idx="23"/>
          </p:nvPr>
        </p:nvSpPr>
        <p:spPr>
          <a:xfrm>
            <a:off x="1219200" y="4914900"/>
            <a:ext cx="6705600" cy="228600"/>
          </a:xfrm>
        </p:spPr>
        <p:txBody>
          <a:bodyPr/>
          <a:lstStyle/>
          <a:p>
            <a:pPr algn="ctr"/>
            <a:r>
              <a:rPr lang="en-US" sz="1050" dirty="0" smtClean="0">
                <a:latin typeface="Arial" panose="020B0604020202020204" pitchFamily="34" charset="0"/>
                <a:cs typeface="Arial" panose="020B0604020202020204" pitchFamily="34" charset="0"/>
              </a:rPr>
              <a:t>This slide is for illustrative purposes only.  In the event of a discrepancy the actual policy will prevail.</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794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CIGNA – Long Term Disability (LTD)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99645117"/>
              </p:ext>
            </p:extLst>
          </p:nvPr>
        </p:nvGraphicFramePr>
        <p:xfrm>
          <a:off x="457200" y="936491"/>
          <a:ext cx="8305800" cy="3540254"/>
        </p:xfrm>
        <a:graphic>
          <a:graphicData uri="http://schemas.openxmlformats.org/drawingml/2006/table">
            <a:tbl>
              <a:tblPr>
                <a:tableStyleId>{775DCB02-9BB8-47FD-8907-85C794F793BA}</a:tableStyleId>
              </a:tblPr>
              <a:tblGrid>
                <a:gridCol w="2373086">
                  <a:extLst>
                    <a:ext uri="{9D8B030D-6E8A-4147-A177-3AD203B41FA5}">
                      <a16:colId xmlns:a16="http://schemas.microsoft.com/office/drawing/2014/main" val="20000"/>
                    </a:ext>
                  </a:extLst>
                </a:gridCol>
                <a:gridCol w="5932714">
                  <a:extLst>
                    <a:ext uri="{9D8B030D-6E8A-4147-A177-3AD203B41FA5}">
                      <a16:colId xmlns:a16="http://schemas.microsoft.com/office/drawing/2014/main" val="20001"/>
                    </a:ext>
                  </a:extLst>
                </a:gridCol>
              </a:tblGrid>
              <a:tr h="208775">
                <a:tc>
                  <a:txBody>
                    <a:bodyPr/>
                    <a:lstStyle/>
                    <a:p>
                      <a:pPr algn="l" fontAlgn="ctr"/>
                      <a:r>
                        <a:rPr lang="en-US" sz="1300" u="none" strike="noStrike" dirty="0">
                          <a:effectLst/>
                        </a:rPr>
                        <a:t>Specifications</a:t>
                      </a:r>
                      <a:endParaRPr lang="en-US" sz="1300" b="1" i="0" u="none" strike="noStrike" dirty="0">
                        <a:solidFill>
                          <a:schemeClr val="bg1"/>
                        </a:solidFill>
                        <a:effectLst/>
                        <a:latin typeface="Franklin Gothic Book" panose="020B0503020102020204" pitchFamily="34" charset="0"/>
                      </a:endParaRPr>
                    </a:p>
                  </a:txBody>
                  <a:tcPr marL="9525" marR="9525" marT="9525" marB="0" anchor="ctr"/>
                </a:tc>
                <a:tc>
                  <a:txBody>
                    <a:bodyPr/>
                    <a:lstStyle/>
                    <a:p>
                      <a:pPr algn="ctr" fontAlgn="ctr"/>
                      <a:r>
                        <a:rPr lang="en-US" sz="1300" b="1" u="sng" strike="noStrike" dirty="0">
                          <a:effectLst/>
                        </a:rPr>
                        <a:t>Cigna</a:t>
                      </a:r>
                      <a:endParaRPr lang="en-US" sz="1300" b="1" i="0" u="sng" strike="noStrike" dirty="0">
                        <a:solidFill>
                          <a:schemeClr val="bg1"/>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val="10000"/>
                  </a:ext>
                </a:extLst>
              </a:tr>
              <a:tr h="208775">
                <a:tc>
                  <a:txBody>
                    <a:bodyPr/>
                    <a:lstStyle/>
                    <a:p>
                      <a:pPr algn="l" fontAlgn="b"/>
                      <a:r>
                        <a:rPr lang="en-US" sz="1300" u="none" strike="noStrike" dirty="0">
                          <a:effectLst/>
                        </a:rPr>
                        <a:t>Salary Definition</a:t>
                      </a:r>
                      <a:endParaRPr lang="en-US" sz="1300" b="0" i="0" u="none" strike="noStrike" dirty="0">
                        <a:solidFill>
                          <a:srgbClr val="000000"/>
                        </a:solidFill>
                        <a:effectLst/>
                        <a:latin typeface="Franklin Gothic Book" panose="020B0503020102020204" pitchFamily="34" charset="0"/>
                      </a:endParaRPr>
                    </a:p>
                  </a:txBody>
                  <a:tcPr marL="9525" marR="9525" marT="9525" marB="0" anchor="b"/>
                </a:tc>
                <a:tc>
                  <a:txBody>
                    <a:bodyPr/>
                    <a:lstStyle/>
                    <a:p>
                      <a:pPr algn="ctr" fontAlgn="b"/>
                      <a:r>
                        <a:rPr lang="en-US" sz="1300" u="none" strike="noStrike" dirty="0">
                          <a:effectLst/>
                        </a:rPr>
                        <a:t>Monthly Earnings</a:t>
                      </a:r>
                      <a:endParaRPr lang="en-US" sz="1300" b="0" i="0" u="none" strike="noStrike" dirty="0">
                        <a:solidFill>
                          <a:srgbClr val="000000"/>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10001"/>
                  </a:ext>
                </a:extLst>
              </a:tr>
              <a:tr h="208775">
                <a:tc>
                  <a:txBody>
                    <a:bodyPr/>
                    <a:lstStyle/>
                    <a:p>
                      <a:pPr algn="l" fontAlgn="ctr"/>
                      <a:r>
                        <a:rPr lang="en-US" sz="1300" u="none" strike="noStrike" dirty="0">
                          <a:effectLst/>
                        </a:rPr>
                        <a:t>Definition of Disability</a:t>
                      </a:r>
                      <a:endParaRPr lang="en-US" sz="1300" b="0" i="0" u="none" strike="noStrike" dirty="0">
                        <a:solidFill>
                          <a:srgbClr val="000000"/>
                        </a:solidFill>
                        <a:effectLst/>
                        <a:latin typeface="Franklin Gothic Book" panose="020B0503020102020204" pitchFamily="34" charset="0"/>
                      </a:endParaRPr>
                    </a:p>
                  </a:txBody>
                  <a:tcPr marL="9525" marR="9525" marT="9525" marB="0" anchor="ctr"/>
                </a:tc>
                <a:tc rowSpan="2">
                  <a:txBody>
                    <a:bodyPr/>
                    <a:lstStyle/>
                    <a:p>
                      <a:pPr algn="ctr" fontAlgn="ctr"/>
                      <a:r>
                        <a:rPr lang="en-US" sz="1300" u="none" strike="noStrike" dirty="0">
                          <a:effectLst/>
                        </a:rPr>
                        <a:t>unable to perform material and substantial duties, &amp; 20% earnings loss</a:t>
                      </a:r>
                      <a:endParaRPr lang="en-US" sz="1300" b="0" i="0" u="none" strike="noStrike" dirty="0">
                        <a:solidFill>
                          <a:srgbClr val="000000"/>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val="10002"/>
                  </a:ext>
                </a:extLst>
              </a:tr>
              <a:tr h="208775">
                <a:tc>
                  <a:txBody>
                    <a:bodyPr/>
                    <a:lstStyle/>
                    <a:p>
                      <a:pPr algn="l" fontAlgn="ctr"/>
                      <a:r>
                        <a:rPr lang="en-US" sz="1300" u="none" strike="noStrike" dirty="0">
                          <a:effectLst/>
                        </a:rPr>
                        <a:t>(during own </a:t>
                      </a:r>
                      <a:r>
                        <a:rPr lang="en-US" sz="1300" u="none" strike="noStrike" dirty="0" err="1">
                          <a:effectLst/>
                        </a:rPr>
                        <a:t>occ</a:t>
                      </a:r>
                      <a:r>
                        <a:rPr lang="en-US" sz="1300" u="none" strike="noStrike" dirty="0">
                          <a:effectLst/>
                        </a:rPr>
                        <a:t> period)</a:t>
                      </a:r>
                      <a:endParaRPr lang="en-US" sz="1300" b="0" i="0" u="none" strike="noStrike" dirty="0">
                        <a:solidFill>
                          <a:srgbClr val="000000"/>
                        </a:solidFill>
                        <a:effectLst/>
                        <a:latin typeface="Franklin Gothic Book" panose="020B0503020102020204" pitchFamily="34"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003"/>
                  </a:ext>
                </a:extLst>
              </a:tr>
              <a:tr h="408629">
                <a:tc>
                  <a:txBody>
                    <a:bodyPr/>
                    <a:lstStyle/>
                    <a:p>
                      <a:pPr algn="l" fontAlgn="ctr"/>
                      <a:r>
                        <a:rPr lang="en-US" sz="1300" u="none" strike="noStrike">
                          <a:effectLst/>
                        </a:rPr>
                        <a:t>What are the offsets?</a:t>
                      </a:r>
                      <a:endParaRPr lang="en-US" sz="1300" b="0" i="0" u="none" strike="noStrike">
                        <a:solidFill>
                          <a:srgbClr val="000000"/>
                        </a:solidFill>
                        <a:effectLst/>
                        <a:latin typeface="Franklin Gothic Book" panose="020B0503020102020204" pitchFamily="34" charset="0"/>
                      </a:endParaRPr>
                    </a:p>
                  </a:txBody>
                  <a:tcPr marL="9525" marR="9525" marT="9525" marB="0" anchor="ctr"/>
                </a:tc>
                <a:tc>
                  <a:txBody>
                    <a:bodyPr/>
                    <a:lstStyle/>
                    <a:p>
                      <a:pPr algn="ctr" fontAlgn="ctr"/>
                      <a:r>
                        <a:rPr lang="en-US" sz="1300" u="none" strike="noStrike" dirty="0">
                          <a:effectLst/>
                        </a:rPr>
                        <a:t>Includes, but not limited to: other group disability ins, retirement benefits, Social Security Act </a:t>
                      </a:r>
                      <a:r>
                        <a:rPr lang="en-US" sz="1300" u="none" strike="noStrike" dirty="0" err="1">
                          <a:effectLst/>
                        </a:rPr>
                        <a:t>incl</a:t>
                      </a:r>
                      <a:r>
                        <a:rPr lang="en-US" sz="1300" u="none" strike="noStrike" dirty="0">
                          <a:effectLst/>
                        </a:rPr>
                        <a:t> disability, workers comp.</a:t>
                      </a:r>
                      <a:endParaRPr lang="en-US" sz="1300" b="0" i="0" u="none" strike="noStrike" dirty="0">
                        <a:solidFill>
                          <a:srgbClr val="000000"/>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val="10004"/>
                  </a:ext>
                </a:extLst>
              </a:tr>
              <a:tr h="208775">
                <a:tc>
                  <a:txBody>
                    <a:bodyPr/>
                    <a:lstStyle/>
                    <a:p>
                      <a:pPr algn="l" fontAlgn="b"/>
                      <a:r>
                        <a:rPr lang="en-US" sz="1300" u="none" strike="noStrike">
                          <a:effectLst/>
                        </a:rPr>
                        <a:t>Minimum Benefit</a:t>
                      </a:r>
                      <a:endParaRPr lang="en-US" sz="1300" b="0" i="0" u="none" strike="noStrike">
                        <a:solidFill>
                          <a:srgbClr val="000000"/>
                        </a:solidFill>
                        <a:effectLst/>
                        <a:latin typeface="Franklin Gothic Book" panose="020B0503020102020204" pitchFamily="34" charset="0"/>
                      </a:endParaRPr>
                    </a:p>
                  </a:txBody>
                  <a:tcPr marL="9525" marR="9525" marT="9525" marB="0" anchor="b"/>
                </a:tc>
                <a:tc>
                  <a:txBody>
                    <a:bodyPr/>
                    <a:lstStyle/>
                    <a:p>
                      <a:pPr algn="ctr" fontAlgn="b"/>
                      <a:r>
                        <a:rPr lang="en-US" sz="1300" u="none" strike="noStrike" dirty="0">
                          <a:effectLst/>
                        </a:rPr>
                        <a:t>$100 </a:t>
                      </a:r>
                      <a:endParaRPr lang="en-US" sz="1300" b="0" i="0" u="none" strike="noStrike" dirty="0">
                        <a:solidFill>
                          <a:srgbClr val="000000"/>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10005"/>
                  </a:ext>
                </a:extLst>
              </a:tr>
              <a:tr h="208775">
                <a:tc>
                  <a:txBody>
                    <a:bodyPr/>
                    <a:lstStyle/>
                    <a:p>
                      <a:pPr algn="l" fontAlgn="ctr"/>
                      <a:r>
                        <a:rPr lang="en-US" sz="1300" u="none" strike="noStrike">
                          <a:effectLst/>
                        </a:rPr>
                        <a:t>Work Incentive Benefit</a:t>
                      </a:r>
                      <a:endParaRPr lang="en-US" sz="1300" b="0" i="0" u="none" strike="noStrike">
                        <a:solidFill>
                          <a:srgbClr val="000000"/>
                        </a:solidFill>
                        <a:effectLst/>
                        <a:latin typeface="Franklin Gothic Book" panose="020B0503020102020204" pitchFamily="34" charset="0"/>
                      </a:endParaRPr>
                    </a:p>
                  </a:txBody>
                  <a:tcPr marL="9525" marR="9525" marT="9525" marB="0" anchor="ctr"/>
                </a:tc>
                <a:tc>
                  <a:txBody>
                    <a:bodyPr/>
                    <a:lstStyle/>
                    <a:p>
                      <a:pPr algn="ctr" fontAlgn="ctr"/>
                      <a:r>
                        <a:rPr lang="en-US" sz="1300" u="none" strike="noStrike" dirty="0">
                          <a:effectLst/>
                        </a:rPr>
                        <a:t>100% pre-disability earnings for 1st 24 months</a:t>
                      </a:r>
                      <a:endParaRPr lang="en-US" sz="1300" b="0" i="0" u="none" strike="noStrike" dirty="0">
                        <a:solidFill>
                          <a:srgbClr val="000000"/>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val="10006"/>
                  </a:ext>
                </a:extLst>
              </a:tr>
              <a:tr h="208775">
                <a:tc>
                  <a:txBody>
                    <a:bodyPr/>
                    <a:lstStyle/>
                    <a:p>
                      <a:pPr algn="l" fontAlgn="ctr"/>
                      <a:r>
                        <a:rPr lang="en-US" sz="1300" u="none" strike="noStrike">
                          <a:effectLst/>
                        </a:rPr>
                        <a:t>Own Occ. Period</a:t>
                      </a:r>
                      <a:endParaRPr lang="en-US" sz="1300" b="0" i="0" u="none" strike="noStrike">
                        <a:solidFill>
                          <a:srgbClr val="000000"/>
                        </a:solidFill>
                        <a:effectLst/>
                        <a:latin typeface="Franklin Gothic Book" panose="020B0503020102020204" pitchFamily="34" charset="0"/>
                      </a:endParaRPr>
                    </a:p>
                  </a:txBody>
                  <a:tcPr marL="9525" marR="9525" marT="9525" marB="0" anchor="ctr"/>
                </a:tc>
                <a:tc>
                  <a:txBody>
                    <a:bodyPr/>
                    <a:lstStyle/>
                    <a:p>
                      <a:pPr algn="ctr" fontAlgn="ctr"/>
                      <a:r>
                        <a:rPr lang="en-US" sz="1300" u="none" strike="noStrike" dirty="0">
                          <a:effectLst/>
                        </a:rPr>
                        <a:t>2 years</a:t>
                      </a:r>
                      <a:endParaRPr lang="en-US" sz="1300" b="0" i="0" u="none" strike="noStrike" dirty="0">
                        <a:solidFill>
                          <a:srgbClr val="000000"/>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val="10007"/>
                  </a:ext>
                </a:extLst>
              </a:tr>
              <a:tr h="208775">
                <a:tc>
                  <a:txBody>
                    <a:bodyPr/>
                    <a:lstStyle/>
                    <a:p>
                      <a:pPr algn="l" fontAlgn="b"/>
                      <a:r>
                        <a:rPr lang="en-US" sz="1300" u="none" strike="noStrike">
                          <a:effectLst/>
                        </a:rPr>
                        <a:t>Benefit Duration</a:t>
                      </a:r>
                      <a:endParaRPr lang="en-US" sz="1300" b="0" i="0" u="none" strike="noStrike">
                        <a:solidFill>
                          <a:srgbClr val="000000"/>
                        </a:solidFill>
                        <a:effectLst/>
                        <a:latin typeface="Franklin Gothic Book" panose="020B0503020102020204" pitchFamily="34" charset="0"/>
                      </a:endParaRPr>
                    </a:p>
                  </a:txBody>
                  <a:tcPr marL="9525" marR="9525" marT="9525" marB="0" anchor="b"/>
                </a:tc>
                <a:tc>
                  <a:txBody>
                    <a:bodyPr/>
                    <a:lstStyle/>
                    <a:p>
                      <a:pPr algn="ctr" fontAlgn="b"/>
                      <a:r>
                        <a:rPr lang="en-US" sz="1300" u="none" strike="noStrike" dirty="0">
                          <a:effectLst/>
                        </a:rPr>
                        <a:t>SSNRA</a:t>
                      </a:r>
                      <a:endParaRPr lang="en-US" sz="1300" b="0" i="0" u="none" strike="noStrike" dirty="0">
                        <a:solidFill>
                          <a:srgbClr val="000000"/>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10008"/>
                  </a:ext>
                </a:extLst>
              </a:tr>
              <a:tr h="208775">
                <a:tc>
                  <a:txBody>
                    <a:bodyPr/>
                    <a:lstStyle/>
                    <a:p>
                      <a:pPr algn="l" fontAlgn="b"/>
                      <a:r>
                        <a:rPr lang="en-US" sz="1300" u="none" strike="noStrike">
                          <a:effectLst/>
                        </a:rPr>
                        <a:t>Max. Benefit</a:t>
                      </a:r>
                      <a:endParaRPr lang="en-US" sz="1300" b="0" i="0" u="none" strike="noStrike">
                        <a:solidFill>
                          <a:srgbClr val="000000"/>
                        </a:solidFill>
                        <a:effectLst/>
                        <a:latin typeface="Franklin Gothic Book" panose="020B0503020102020204" pitchFamily="34" charset="0"/>
                      </a:endParaRPr>
                    </a:p>
                  </a:txBody>
                  <a:tcPr marL="9525" marR="9525" marT="9525" marB="0" anchor="b"/>
                </a:tc>
                <a:tc>
                  <a:txBody>
                    <a:bodyPr/>
                    <a:lstStyle/>
                    <a:p>
                      <a:pPr algn="ctr" fontAlgn="b"/>
                      <a:r>
                        <a:rPr lang="en-US" sz="1300" u="none" strike="noStrike" dirty="0">
                          <a:effectLst/>
                        </a:rPr>
                        <a:t>$5,000 </a:t>
                      </a:r>
                      <a:endParaRPr lang="en-US" sz="1300" b="0" i="0" u="none" strike="noStrike" dirty="0">
                        <a:solidFill>
                          <a:srgbClr val="000000"/>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10009"/>
                  </a:ext>
                </a:extLst>
              </a:tr>
              <a:tr h="208775">
                <a:tc>
                  <a:txBody>
                    <a:bodyPr/>
                    <a:lstStyle/>
                    <a:p>
                      <a:pPr algn="l" fontAlgn="ctr"/>
                      <a:r>
                        <a:rPr lang="en-US" sz="1300" u="none" strike="noStrike">
                          <a:effectLst/>
                        </a:rPr>
                        <a:t>Pre-Existing Conditions</a:t>
                      </a:r>
                      <a:endParaRPr lang="en-US" sz="1300" b="0" i="0" u="none" strike="noStrike">
                        <a:solidFill>
                          <a:srgbClr val="000000"/>
                        </a:solidFill>
                        <a:effectLst/>
                        <a:latin typeface="Franklin Gothic Book" panose="020B0503020102020204" pitchFamily="34" charset="0"/>
                      </a:endParaRPr>
                    </a:p>
                  </a:txBody>
                  <a:tcPr marL="9525" marR="9525" marT="9525" marB="0" anchor="ctr"/>
                </a:tc>
                <a:tc>
                  <a:txBody>
                    <a:bodyPr/>
                    <a:lstStyle/>
                    <a:p>
                      <a:pPr algn="ctr" fontAlgn="ctr"/>
                      <a:r>
                        <a:rPr lang="en-US" sz="1300" u="none" strike="noStrike" dirty="0">
                          <a:effectLst/>
                        </a:rPr>
                        <a:t>3/12 Exclusion</a:t>
                      </a:r>
                      <a:endParaRPr lang="en-US" sz="1300" b="0" i="0" u="none" strike="noStrike" dirty="0">
                        <a:solidFill>
                          <a:srgbClr val="000000"/>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val="10010"/>
                  </a:ext>
                </a:extLst>
              </a:tr>
              <a:tr h="208775">
                <a:tc>
                  <a:txBody>
                    <a:bodyPr/>
                    <a:lstStyle/>
                    <a:p>
                      <a:pPr algn="l" fontAlgn="ctr"/>
                      <a:r>
                        <a:rPr lang="en-US" sz="1300" u="none" strike="noStrike">
                          <a:effectLst/>
                        </a:rPr>
                        <a:t>Benefit %</a:t>
                      </a:r>
                      <a:endParaRPr lang="en-US" sz="1300" b="0" i="0" u="none" strike="noStrike">
                        <a:solidFill>
                          <a:srgbClr val="000000"/>
                        </a:solidFill>
                        <a:effectLst/>
                        <a:latin typeface="Franklin Gothic Book" panose="020B0503020102020204" pitchFamily="34" charset="0"/>
                      </a:endParaRPr>
                    </a:p>
                  </a:txBody>
                  <a:tcPr marL="9525" marR="9525" marT="9525" marB="0" anchor="ctr"/>
                </a:tc>
                <a:tc>
                  <a:txBody>
                    <a:bodyPr/>
                    <a:lstStyle/>
                    <a:p>
                      <a:pPr algn="ctr" fontAlgn="b"/>
                      <a:r>
                        <a:rPr lang="en-US" sz="1300" b="1" u="none" strike="noStrike" dirty="0">
                          <a:effectLst/>
                        </a:rPr>
                        <a:t>60% of monthly earnings</a:t>
                      </a:r>
                      <a:endParaRPr lang="en-US" sz="1300" b="1" i="0" u="none" strike="noStrike" dirty="0">
                        <a:solidFill>
                          <a:srgbClr val="000000"/>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10011"/>
                  </a:ext>
                </a:extLst>
              </a:tr>
              <a:tr h="208775">
                <a:tc>
                  <a:txBody>
                    <a:bodyPr/>
                    <a:lstStyle/>
                    <a:p>
                      <a:pPr algn="l" fontAlgn="b"/>
                      <a:r>
                        <a:rPr lang="en-US" sz="1300" u="none" strike="noStrike">
                          <a:effectLst/>
                        </a:rPr>
                        <a:t>Elim. Period</a:t>
                      </a:r>
                      <a:endParaRPr lang="en-US" sz="1300" b="0" i="0" u="none" strike="noStrike">
                        <a:solidFill>
                          <a:srgbClr val="000000"/>
                        </a:solidFill>
                        <a:effectLst/>
                        <a:latin typeface="Franklin Gothic Book" panose="020B0503020102020204" pitchFamily="34" charset="0"/>
                      </a:endParaRPr>
                    </a:p>
                  </a:txBody>
                  <a:tcPr marL="9525" marR="9525" marT="9525" marB="0" anchor="b"/>
                </a:tc>
                <a:tc>
                  <a:txBody>
                    <a:bodyPr/>
                    <a:lstStyle/>
                    <a:p>
                      <a:pPr algn="ctr" fontAlgn="b"/>
                      <a:r>
                        <a:rPr lang="en-US" sz="1300" b="1" u="none" strike="noStrike" dirty="0">
                          <a:effectLst/>
                        </a:rPr>
                        <a:t>180 Days</a:t>
                      </a:r>
                      <a:endParaRPr lang="en-US" sz="1300" b="1" i="0" u="none" strike="noStrike" dirty="0">
                        <a:solidFill>
                          <a:srgbClr val="000000"/>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10012"/>
                  </a:ext>
                </a:extLst>
              </a:tr>
              <a:tr h="208775">
                <a:tc>
                  <a:txBody>
                    <a:bodyPr/>
                    <a:lstStyle/>
                    <a:p>
                      <a:pPr algn="l" fontAlgn="b"/>
                      <a:r>
                        <a:rPr lang="en-US" sz="1300" u="none" strike="noStrike">
                          <a:effectLst/>
                        </a:rPr>
                        <a:t>Integration Method</a:t>
                      </a:r>
                      <a:endParaRPr lang="en-US" sz="1300" b="0" i="0" u="none" strike="noStrike">
                        <a:solidFill>
                          <a:srgbClr val="000000"/>
                        </a:solidFill>
                        <a:effectLst/>
                        <a:latin typeface="Franklin Gothic Book" panose="020B0503020102020204" pitchFamily="34" charset="0"/>
                      </a:endParaRPr>
                    </a:p>
                  </a:txBody>
                  <a:tcPr marL="9525" marR="9525" marT="9525" marB="0" anchor="b"/>
                </a:tc>
                <a:tc>
                  <a:txBody>
                    <a:bodyPr/>
                    <a:lstStyle/>
                    <a:p>
                      <a:pPr algn="ctr" fontAlgn="b"/>
                      <a:r>
                        <a:rPr lang="en-US" sz="1300" u="none" strike="noStrike" dirty="0">
                          <a:effectLst/>
                        </a:rPr>
                        <a:t>Primary and direct</a:t>
                      </a:r>
                      <a:endParaRPr lang="en-US" sz="1300" b="0" i="0" u="none" strike="noStrike" dirty="0">
                        <a:solidFill>
                          <a:srgbClr val="000000"/>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10013"/>
                  </a:ext>
                </a:extLst>
              </a:tr>
              <a:tr h="208775">
                <a:tc>
                  <a:txBody>
                    <a:bodyPr/>
                    <a:lstStyle/>
                    <a:p>
                      <a:pPr algn="l" fontAlgn="b"/>
                      <a:r>
                        <a:rPr lang="en-US" sz="1300" u="none" strike="noStrike">
                          <a:effectLst/>
                        </a:rPr>
                        <a:t>Offset with PERS?</a:t>
                      </a:r>
                      <a:endParaRPr lang="en-US" sz="1300" b="0" i="0" u="none" strike="noStrike">
                        <a:solidFill>
                          <a:srgbClr val="000000"/>
                        </a:solidFill>
                        <a:effectLst/>
                        <a:latin typeface="Franklin Gothic Book" panose="020B0503020102020204" pitchFamily="34" charset="0"/>
                      </a:endParaRPr>
                    </a:p>
                  </a:txBody>
                  <a:tcPr marL="9525" marR="9525" marT="9525" marB="0" anchor="b"/>
                </a:tc>
                <a:tc>
                  <a:txBody>
                    <a:bodyPr/>
                    <a:lstStyle/>
                    <a:p>
                      <a:pPr algn="ctr" fontAlgn="b"/>
                      <a:r>
                        <a:rPr lang="en-US" sz="1300" u="none" strike="noStrike" dirty="0">
                          <a:effectLst/>
                        </a:rPr>
                        <a:t>No</a:t>
                      </a:r>
                      <a:endParaRPr lang="en-US" sz="1300" b="1" i="0" u="none" strike="noStrike" dirty="0">
                        <a:solidFill>
                          <a:srgbClr val="FF0000"/>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10014"/>
                  </a:ext>
                </a:extLst>
              </a:tr>
              <a:tr h="208775">
                <a:tc>
                  <a:txBody>
                    <a:bodyPr/>
                    <a:lstStyle/>
                    <a:p>
                      <a:pPr algn="l" fontAlgn="ctr"/>
                      <a:r>
                        <a:rPr lang="en-US" sz="1300" u="none" strike="noStrike">
                          <a:effectLst/>
                        </a:rPr>
                        <a:t>24 Month Limitations</a:t>
                      </a:r>
                      <a:endParaRPr lang="en-US" sz="1300" b="0" i="0" u="none" strike="noStrike">
                        <a:solidFill>
                          <a:srgbClr val="000000"/>
                        </a:solidFill>
                        <a:effectLst/>
                        <a:latin typeface="Franklin Gothic Book" panose="020B0503020102020204" pitchFamily="34" charset="0"/>
                      </a:endParaRPr>
                    </a:p>
                  </a:txBody>
                  <a:tcPr marL="9525" marR="9525" marT="9525" marB="0" anchor="ctr"/>
                </a:tc>
                <a:tc>
                  <a:txBody>
                    <a:bodyPr/>
                    <a:lstStyle/>
                    <a:p>
                      <a:pPr algn="ctr" fontAlgn="ctr"/>
                      <a:r>
                        <a:rPr lang="en-US" sz="1300" u="none" strike="noStrike" dirty="0">
                          <a:effectLst/>
                        </a:rPr>
                        <a:t>Mental Nervous &amp; Subst. Abuse</a:t>
                      </a:r>
                      <a:endParaRPr lang="en-US" sz="1300" b="0" i="0" u="none" strike="noStrike" dirty="0">
                        <a:solidFill>
                          <a:srgbClr val="000000"/>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val="10015"/>
                  </a:ext>
                </a:extLst>
              </a:tr>
            </a:tbl>
          </a:graphicData>
        </a:graphic>
      </p:graphicFrame>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33350"/>
            <a:ext cx="1866900" cy="771525"/>
          </a:xfrm>
          <a:prstGeom prst="rect">
            <a:avLst/>
          </a:prstGeom>
          <a:noFill/>
          <a:ln>
            <a:noFill/>
          </a:ln>
          <a:effectLst>
            <a:softEdge rad="139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2"/>
          <p:cNvSpPr>
            <a:spLocks noGrp="1"/>
          </p:cNvSpPr>
          <p:nvPr>
            <p:ph type="body" sz="quarter" idx="23"/>
          </p:nvPr>
        </p:nvSpPr>
        <p:spPr>
          <a:xfrm>
            <a:off x="1219200" y="4914900"/>
            <a:ext cx="6705600" cy="228600"/>
          </a:xfrm>
        </p:spPr>
        <p:txBody>
          <a:bodyPr/>
          <a:lstStyle/>
          <a:p>
            <a:pPr algn="ctr"/>
            <a:r>
              <a:rPr lang="en-US" sz="1050" dirty="0" smtClean="0">
                <a:latin typeface="Arial" panose="020B0604020202020204" pitchFamily="34" charset="0"/>
                <a:cs typeface="Arial" panose="020B0604020202020204" pitchFamily="34" charset="0"/>
              </a:rPr>
              <a:t>This slide is for illustrative purposes only.  In the event of a discrepancy the actual policy will prevail.</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433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5750"/>
            <a:ext cx="7385715" cy="857250"/>
          </a:xfrm>
        </p:spPr>
        <p:txBody>
          <a:bodyPr>
            <a:normAutofit/>
          </a:bodyPr>
          <a:lstStyle/>
          <a:p>
            <a:r>
              <a:rPr lang="en-US" sz="3200" dirty="0" smtClean="0"/>
              <a:t>Taylor &amp; Sons Background</a:t>
            </a:r>
            <a:endParaRPr lang="en-US" sz="3200" dirty="0"/>
          </a:p>
        </p:txBody>
      </p:sp>
      <p:sp>
        <p:nvSpPr>
          <p:cNvPr id="9" name="Inhaltsplatzhalter 7"/>
          <p:cNvSpPr txBox="1">
            <a:spLocks/>
          </p:cNvSpPr>
          <p:nvPr/>
        </p:nvSpPr>
        <p:spPr bwMode="auto">
          <a:xfrm>
            <a:off x="533401" y="1057132"/>
            <a:ext cx="8077199" cy="98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0" indent="-180000" algn="just" rtl="0" fontAlgn="base">
              <a:lnSpc>
                <a:spcPct val="100000"/>
              </a:lnSpc>
              <a:spcBef>
                <a:spcPts val="100"/>
              </a:spcBef>
              <a:spcAft>
                <a:spcPct val="0"/>
              </a:spcAft>
              <a:buFont typeface="Arial" pitchFamily="34" charset="0"/>
              <a:buNone/>
              <a:defRPr lang="de-DE" sz="1600" kern="1200" dirty="0">
                <a:solidFill>
                  <a:schemeClr val="bg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ct val="50000"/>
              </a:spcBef>
              <a:buFont typeface="Arial" panose="020B0604020202020204" pitchFamily="34" charset="0"/>
              <a:buChar char="•"/>
              <a:defRPr/>
            </a:pPr>
            <a:r>
              <a:rPr lang="en-US" sz="2400" dirty="0" smtClean="0">
                <a:solidFill>
                  <a:schemeClr val="accent5">
                    <a:lumMod val="25000"/>
                  </a:schemeClr>
                </a:solidFill>
                <a:latin typeface="Cambria" pitchFamily="18" charset="0"/>
              </a:rPr>
              <a:t>56+ year history serving our Clients</a:t>
            </a:r>
          </a:p>
          <a:p>
            <a:pPr marL="342900" indent="-342900">
              <a:spcBef>
                <a:spcPct val="50000"/>
              </a:spcBef>
              <a:buFont typeface="Arial" panose="020B0604020202020204" pitchFamily="34" charset="0"/>
              <a:buChar char="•"/>
              <a:defRPr/>
            </a:pPr>
            <a:r>
              <a:rPr lang="en-US" sz="2400" dirty="0">
                <a:solidFill>
                  <a:schemeClr val="accent5">
                    <a:lumMod val="25000"/>
                  </a:schemeClr>
                </a:solidFill>
                <a:latin typeface="Cambria" pitchFamily="18" charset="0"/>
              </a:rPr>
              <a:t>TPA services provided since 1978</a:t>
            </a:r>
          </a:p>
          <a:p>
            <a:pPr marL="342900" indent="-342900">
              <a:spcBef>
                <a:spcPct val="50000"/>
              </a:spcBef>
              <a:buFont typeface="Arial" panose="020B0604020202020204" pitchFamily="34" charset="0"/>
              <a:buChar char="•"/>
              <a:defRPr/>
            </a:pPr>
            <a:r>
              <a:rPr lang="en-US" sz="2400" dirty="0" smtClean="0">
                <a:solidFill>
                  <a:schemeClr val="accent5">
                    <a:lumMod val="25000"/>
                  </a:schemeClr>
                </a:solidFill>
                <a:latin typeface="Cambria" pitchFamily="18" charset="0"/>
              </a:rPr>
              <a:t>Voluntary Benefits Broker/Best of Class Products</a:t>
            </a:r>
          </a:p>
          <a:p>
            <a:pPr marL="342900" indent="-342900">
              <a:spcBef>
                <a:spcPct val="50000"/>
              </a:spcBef>
              <a:buFont typeface="Arial" panose="020B0604020202020204" pitchFamily="34" charset="0"/>
              <a:buChar char="•"/>
              <a:defRPr/>
            </a:pPr>
            <a:r>
              <a:rPr lang="en-US" sz="2400" dirty="0" smtClean="0">
                <a:solidFill>
                  <a:schemeClr val="accent5">
                    <a:lumMod val="25000"/>
                  </a:schemeClr>
                </a:solidFill>
                <a:latin typeface="Cambria" pitchFamily="18" charset="0"/>
              </a:rPr>
              <a:t>Employee Education &amp; Enrollment Services</a:t>
            </a:r>
          </a:p>
          <a:p>
            <a:pPr marL="342900" indent="-342900">
              <a:spcBef>
                <a:spcPct val="50000"/>
              </a:spcBef>
              <a:buFont typeface="Arial" panose="020B0604020202020204" pitchFamily="34" charset="0"/>
              <a:buChar char="•"/>
              <a:defRPr/>
            </a:pPr>
            <a:r>
              <a:rPr lang="en-US" sz="2400" dirty="0" smtClean="0">
                <a:solidFill>
                  <a:schemeClr val="accent5">
                    <a:lumMod val="25000"/>
                  </a:schemeClr>
                </a:solidFill>
                <a:latin typeface="Cambria" pitchFamily="18" charset="0"/>
              </a:rPr>
              <a:t>Customized solutions</a:t>
            </a:r>
          </a:p>
          <a:p>
            <a:pPr marL="342900" indent="-342900">
              <a:spcBef>
                <a:spcPct val="50000"/>
              </a:spcBef>
              <a:buFont typeface="Arial" panose="020B0604020202020204" pitchFamily="34" charset="0"/>
              <a:buChar char="•"/>
              <a:defRPr/>
            </a:pPr>
            <a:r>
              <a:rPr lang="en-US" sz="2400" dirty="0" smtClean="0">
                <a:solidFill>
                  <a:schemeClr val="accent5">
                    <a:lumMod val="25000"/>
                  </a:schemeClr>
                </a:solidFill>
                <a:latin typeface="Cambria" pitchFamily="18" charset="0"/>
              </a:rPr>
              <a:t>Long Term Relationships</a:t>
            </a:r>
          </a:p>
        </p:txBody>
      </p:sp>
    </p:spTree>
    <p:extLst>
      <p:ext uri="{BB962C8B-B14F-4D97-AF65-F5344CB8AC3E}">
        <p14:creationId xmlns:p14="http://schemas.microsoft.com/office/powerpoint/2010/main" val="24315345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Insurance</a:t>
            </a:r>
            <a:endParaRPr lang="en-US" dirty="0"/>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55" t="5721"/>
          <a:stretch/>
        </p:blipFill>
        <p:spPr bwMode="auto">
          <a:xfrm>
            <a:off x="3581400" y="133350"/>
            <a:ext cx="3038475" cy="772874"/>
          </a:xfrm>
          <a:prstGeom prst="rect">
            <a:avLst/>
          </a:prstGeom>
          <a:noFill/>
          <a:ln>
            <a:noFill/>
          </a:ln>
          <a:effectLst>
            <a:softEdge rad="25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9"/>
          <p:cNvSpPr txBox="1">
            <a:spLocks noChangeArrowheads="1"/>
          </p:cNvSpPr>
          <p:nvPr/>
        </p:nvSpPr>
        <p:spPr bwMode="auto">
          <a:xfrm>
            <a:off x="359569" y="1292386"/>
            <a:ext cx="8559999"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eaLnBrk="0" hangingPunct="0">
              <a:defRPr sz="56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56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56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56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56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9pPr>
          </a:lstStyle>
          <a:p>
            <a:pPr algn="ctr" eaLnBrk="1" hangingPunct="1">
              <a:spcBef>
                <a:spcPct val="50000"/>
              </a:spcBef>
            </a:pPr>
            <a:r>
              <a:rPr lang="en-US" altLang="en-US" sz="2000" b="1" dirty="0">
                <a:solidFill>
                  <a:srgbClr val="3963A4"/>
                </a:solidFill>
                <a:latin typeface="Arial" pitchFamily="34" charset="0"/>
              </a:rPr>
              <a:t>Cancer will strike….</a:t>
            </a:r>
          </a:p>
        </p:txBody>
      </p:sp>
      <p:sp>
        <p:nvSpPr>
          <p:cNvPr id="6" name="Rectangle 7"/>
          <p:cNvSpPr>
            <a:spLocks noChangeArrowheads="1"/>
          </p:cNvSpPr>
          <p:nvPr/>
        </p:nvSpPr>
        <p:spPr bwMode="auto">
          <a:xfrm>
            <a:off x="413742" y="1910321"/>
            <a:ext cx="8505825" cy="169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nchor="ctr">
            <a:spAutoFit/>
          </a:bodyPr>
          <a:lstStyle>
            <a:lvl1pPr eaLnBrk="0" hangingPunct="0">
              <a:tabLst>
                <a:tab pos="457200" algn="l"/>
              </a:tabLst>
              <a:defRPr sz="5600">
                <a:solidFill>
                  <a:srgbClr val="000000"/>
                </a:solidFill>
                <a:latin typeface="Gill Sans" pitchFamily="-84" charset="0"/>
                <a:ea typeface="ヒラギノ角ゴ ProN W3" pitchFamily="-84" charset="-128"/>
                <a:sym typeface="Gill Sans" pitchFamily="-84" charset="0"/>
              </a:defRPr>
            </a:lvl1pPr>
            <a:lvl2pPr marL="742950" indent="-285750" eaLnBrk="0" hangingPunct="0">
              <a:tabLst>
                <a:tab pos="457200" algn="l"/>
              </a:tabLst>
              <a:defRPr sz="5600">
                <a:solidFill>
                  <a:srgbClr val="000000"/>
                </a:solidFill>
                <a:latin typeface="Gill Sans" pitchFamily="-84" charset="0"/>
                <a:ea typeface="ヒラギノ角ゴ ProN W3" pitchFamily="-84" charset="-128"/>
                <a:sym typeface="Gill Sans" pitchFamily="-84" charset="0"/>
              </a:defRPr>
            </a:lvl2pPr>
            <a:lvl3pPr marL="1143000" indent="-228600" eaLnBrk="0" hangingPunct="0">
              <a:tabLst>
                <a:tab pos="457200" algn="l"/>
              </a:tabLst>
              <a:defRPr sz="5600">
                <a:solidFill>
                  <a:srgbClr val="000000"/>
                </a:solidFill>
                <a:latin typeface="Gill Sans" pitchFamily="-84" charset="0"/>
                <a:ea typeface="ヒラギノ角ゴ ProN W3" pitchFamily="-84" charset="-128"/>
                <a:sym typeface="Gill Sans" pitchFamily="-84" charset="0"/>
              </a:defRPr>
            </a:lvl3pPr>
            <a:lvl4pPr marL="1600200" indent="-228600" eaLnBrk="0" hangingPunct="0">
              <a:tabLst>
                <a:tab pos="457200" algn="l"/>
              </a:tabLst>
              <a:defRPr sz="5600">
                <a:solidFill>
                  <a:srgbClr val="000000"/>
                </a:solidFill>
                <a:latin typeface="Gill Sans" pitchFamily="-84" charset="0"/>
                <a:ea typeface="ヒラギノ角ゴ ProN W3" pitchFamily="-84" charset="-128"/>
                <a:sym typeface="Gill Sans" pitchFamily="-84" charset="0"/>
              </a:defRPr>
            </a:lvl4pPr>
            <a:lvl5pPr marL="2057400" indent="-228600" eaLnBrk="0" hangingPunct="0">
              <a:tabLst>
                <a:tab pos="457200" algn="l"/>
              </a:tabLst>
              <a:defRPr sz="56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tabLst>
                <a:tab pos="457200" algn="l"/>
              </a:tabLst>
              <a:defRPr sz="56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tabLst>
                <a:tab pos="457200" algn="l"/>
              </a:tabLst>
              <a:defRPr sz="56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tabLst>
                <a:tab pos="457200" algn="l"/>
              </a:tabLst>
              <a:defRPr sz="56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tabLst>
                <a:tab pos="457200" algn="l"/>
              </a:tabLst>
              <a:defRPr sz="5600">
                <a:solidFill>
                  <a:srgbClr val="000000"/>
                </a:solidFill>
                <a:latin typeface="Gill Sans" pitchFamily="-84" charset="0"/>
                <a:ea typeface="ヒラギノ角ゴ ProN W3" pitchFamily="-84" charset="-128"/>
                <a:sym typeface="Gill Sans" pitchFamily="-84" charset="0"/>
              </a:defRPr>
            </a:lvl9pPr>
          </a:lstStyle>
          <a:p>
            <a:pPr algn="ctr"/>
            <a:r>
              <a:rPr lang="en-US" altLang="en-US" sz="2700" b="1" dirty="0">
                <a:solidFill>
                  <a:srgbClr val="3963A4"/>
                </a:solidFill>
                <a:latin typeface="Arial" pitchFamily="34" charset="0"/>
              </a:rPr>
              <a:t>1 in every 2 American Men</a:t>
            </a:r>
          </a:p>
          <a:p>
            <a:pPr algn="ctr"/>
            <a:endParaRPr lang="en-US" altLang="en-US" sz="2700" b="1" dirty="0">
              <a:solidFill>
                <a:srgbClr val="3963A4"/>
              </a:solidFill>
              <a:latin typeface="Arial" pitchFamily="34" charset="0"/>
            </a:endParaRPr>
          </a:p>
          <a:p>
            <a:pPr algn="ctr"/>
            <a:r>
              <a:rPr lang="en-US" altLang="en-US" sz="2700" b="1" dirty="0">
                <a:solidFill>
                  <a:srgbClr val="355B95"/>
                </a:solidFill>
                <a:latin typeface="Arial" pitchFamily="34" charset="0"/>
              </a:rPr>
              <a:t>1 in every 3 American Women</a:t>
            </a:r>
            <a:endParaRPr lang="en-US" altLang="en-US" sz="2700" dirty="0">
              <a:solidFill>
                <a:srgbClr val="355B95"/>
              </a:solidFill>
              <a:latin typeface="Arial" pitchFamily="34" charset="0"/>
            </a:endParaRPr>
          </a:p>
          <a:p>
            <a:pPr algn="ctr"/>
            <a:endParaRPr lang="en-US" altLang="en-US" sz="2700" b="1" dirty="0">
              <a:solidFill>
                <a:srgbClr val="3963A4"/>
              </a:solidFill>
              <a:latin typeface="Arial" pitchFamily="34" charset="0"/>
            </a:endParaRPr>
          </a:p>
        </p:txBody>
      </p:sp>
      <p:sp>
        <p:nvSpPr>
          <p:cNvPr id="7" name="TextBox 7"/>
          <p:cNvSpPr txBox="1">
            <a:spLocks noChangeArrowheads="1"/>
          </p:cNvSpPr>
          <p:nvPr/>
        </p:nvSpPr>
        <p:spPr bwMode="auto">
          <a:xfrm>
            <a:off x="359569" y="3614105"/>
            <a:ext cx="8505825"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eaLnBrk="0" hangingPunct="0">
              <a:defRPr sz="56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56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56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56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56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9pPr>
          </a:lstStyle>
          <a:p>
            <a:pPr algn="ctr" eaLnBrk="1" hangingPunct="1"/>
            <a:r>
              <a:rPr lang="en-US" altLang="en-US" sz="1200" b="1" dirty="0">
                <a:solidFill>
                  <a:srgbClr val="355B95"/>
                </a:solidFill>
                <a:latin typeface="Arial" pitchFamily="34" charset="0"/>
              </a:rPr>
              <a:t>These statistics are taken from the American Cancer Society’s</a:t>
            </a:r>
          </a:p>
          <a:p>
            <a:pPr algn="ctr" eaLnBrk="1" hangingPunct="1"/>
            <a:r>
              <a:rPr lang="en-US" altLang="en-US" sz="1200" b="1" dirty="0">
                <a:solidFill>
                  <a:srgbClr val="355B95"/>
                </a:solidFill>
                <a:latin typeface="Arial" pitchFamily="34" charset="0"/>
              </a:rPr>
              <a:t>CANCER FACTS &amp; FIGURES, 2009.</a:t>
            </a:r>
          </a:p>
        </p:txBody>
      </p:sp>
      <p:sp>
        <p:nvSpPr>
          <p:cNvPr id="8" name="Text Placeholder 2"/>
          <p:cNvSpPr>
            <a:spLocks noGrp="1"/>
          </p:cNvSpPr>
          <p:nvPr>
            <p:ph type="body" sz="quarter" idx="23"/>
          </p:nvPr>
        </p:nvSpPr>
        <p:spPr>
          <a:xfrm>
            <a:off x="1219200" y="4914900"/>
            <a:ext cx="6705600" cy="228600"/>
          </a:xfrm>
        </p:spPr>
        <p:txBody>
          <a:bodyPr/>
          <a:lstStyle/>
          <a:p>
            <a:pPr algn="ctr"/>
            <a:r>
              <a:rPr lang="en-US" sz="1050" dirty="0" smtClean="0">
                <a:latin typeface="Arial" panose="020B0604020202020204" pitchFamily="34" charset="0"/>
                <a:cs typeface="Arial" panose="020B0604020202020204" pitchFamily="34" charset="0"/>
              </a:rPr>
              <a:t>This slide is for illustrative purposes only.  In the event of a discrepancy the actual policy will prevail.</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4720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Text Box 9"/>
          <p:cNvSpPr txBox="1">
            <a:spLocks noChangeArrowheads="1"/>
          </p:cNvSpPr>
          <p:nvPr/>
        </p:nvSpPr>
        <p:spPr bwMode="auto">
          <a:xfrm>
            <a:off x="1844873" y="979289"/>
            <a:ext cx="4617244"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eaLnBrk="0" hangingPunct="0">
              <a:defRPr sz="56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56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56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56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56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9pPr>
          </a:lstStyle>
          <a:p>
            <a:pPr eaLnBrk="1" hangingPunct="1">
              <a:spcBef>
                <a:spcPct val="50000"/>
              </a:spcBef>
            </a:pPr>
            <a:r>
              <a:rPr lang="en-US" altLang="en-US" sz="2000" b="1">
                <a:solidFill>
                  <a:srgbClr val="3963A4"/>
                </a:solidFill>
                <a:latin typeface="Arial" pitchFamily="34" charset="0"/>
              </a:rPr>
              <a:t>Cancer Facts</a:t>
            </a:r>
          </a:p>
        </p:txBody>
      </p:sp>
      <p:sp>
        <p:nvSpPr>
          <p:cNvPr id="9" name="Rectangle 7"/>
          <p:cNvSpPr>
            <a:spLocks noChangeArrowheads="1"/>
          </p:cNvSpPr>
          <p:nvPr/>
        </p:nvSpPr>
        <p:spPr bwMode="auto">
          <a:xfrm>
            <a:off x="359569" y="1302544"/>
            <a:ext cx="8505825"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nchor="ctr">
            <a:spAutoFit/>
          </a:bodyPr>
          <a:lstStyle>
            <a:lvl1pPr eaLnBrk="0" hangingPunct="0">
              <a:tabLst>
                <a:tab pos="457200" algn="l"/>
              </a:tabLst>
              <a:defRPr>
                <a:solidFill>
                  <a:schemeClr val="tx1"/>
                </a:solidFill>
                <a:latin typeface="Arial" charset="0"/>
              </a:defRPr>
            </a:lvl1pPr>
            <a:lvl2pPr marL="742950" indent="-285750" eaLnBrk="0" hangingPunct="0">
              <a:tabLst>
                <a:tab pos="457200" algn="l"/>
              </a:tabLst>
              <a:defRPr>
                <a:solidFill>
                  <a:schemeClr val="tx1"/>
                </a:solidFill>
                <a:latin typeface="Arial" charset="0"/>
              </a:defRPr>
            </a:lvl2pPr>
            <a:lvl3pPr marL="1143000" indent="-228600" eaLnBrk="0" hangingPunct="0">
              <a:tabLst>
                <a:tab pos="457200" algn="l"/>
              </a:tabLst>
              <a:defRPr>
                <a:solidFill>
                  <a:schemeClr val="tx1"/>
                </a:solidFill>
                <a:latin typeface="Arial" charset="0"/>
              </a:defRPr>
            </a:lvl3pPr>
            <a:lvl4pPr marL="1600200" indent="-228600" eaLnBrk="0" hangingPunct="0">
              <a:tabLst>
                <a:tab pos="457200" algn="l"/>
              </a:tabLst>
              <a:defRPr>
                <a:solidFill>
                  <a:schemeClr val="tx1"/>
                </a:solidFill>
                <a:latin typeface="Arial" charset="0"/>
              </a:defRPr>
            </a:lvl4pPr>
            <a:lvl5pPr marL="2057400" indent="-228600" eaLnBrk="0" hangingPunct="0">
              <a:tabLst>
                <a:tab pos="457200" algn="l"/>
              </a:tabLst>
              <a:defRPr>
                <a:solidFill>
                  <a:schemeClr val="tx1"/>
                </a:solidFill>
                <a:latin typeface="Arial" charset="0"/>
              </a:defRPr>
            </a:lvl5pPr>
            <a:lvl6pPr marL="2514600" indent="-228600" eaLnBrk="0" fontAlgn="base" hangingPunct="0">
              <a:spcBef>
                <a:spcPct val="0"/>
              </a:spcBef>
              <a:spcAft>
                <a:spcPct val="0"/>
              </a:spcAft>
              <a:tabLst>
                <a:tab pos="457200" algn="l"/>
              </a:tabLst>
              <a:defRPr>
                <a:solidFill>
                  <a:schemeClr val="tx1"/>
                </a:solidFill>
                <a:latin typeface="Arial" charset="0"/>
              </a:defRPr>
            </a:lvl6pPr>
            <a:lvl7pPr marL="2971800" indent="-228600" eaLnBrk="0" fontAlgn="base" hangingPunct="0">
              <a:spcBef>
                <a:spcPct val="0"/>
              </a:spcBef>
              <a:spcAft>
                <a:spcPct val="0"/>
              </a:spcAft>
              <a:tabLst>
                <a:tab pos="457200" algn="l"/>
              </a:tabLst>
              <a:defRPr>
                <a:solidFill>
                  <a:schemeClr val="tx1"/>
                </a:solidFill>
                <a:latin typeface="Arial" charset="0"/>
              </a:defRPr>
            </a:lvl7pPr>
            <a:lvl8pPr marL="3429000" indent="-228600" eaLnBrk="0" fontAlgn="base" hangingPunct="0">
              <a:spcBef>
                <a:spcPct val="0"/>
              </a:spcBef>
              <a:spcAft>
                <a:spcPct val="0"/>
              </a:spcAft>
              <a:tabLst>
                <a:tab pos="457200" algn="l"/>
              </a:tabLst>
              <a:defRPr>
                <a:solidFill>
                  <a:schemeClr val="tx1"/>
                </a:solidFill>
                <a:latin typeface="Arial" charset="0"/>
              </a:defRPr>
            </a:lvl8pPr>
            <a:lvl9pPr marL="3886200" indent="-228600" eaLnBrk="0" fontAlgn="base" hangingPunct="0">
              <a:spcBef>
                <a:spcPct val="0"/>
              </a:spcBef>
              <a:spcAft>
                <a:spcPct val="0"/>
              </a:spcAft>
              <a:tabLst>
                <a:tab pos="457200" algn="l"/>
              </a:tabLst>
              <a:defRPr>
                <a:solidFill>
                  <a:schemeClr val="tx1"/>
                </a:solidFill>
                <a:latin typeface="Arial" charset="0"/>
              </a:defRPr>
            </a:lvl9pPr>
          </a:lstStyle>
          <a:p>
            <a:pPr marL="214313" indent="-214313">
              <a:buFont typeface="Arial" panose="020B0604020202020204" pitchFamily="34" charset="0"/>
              <a:buChar char="•"/>
              <a:defRPr/>
            </a:pPr>
            <a:r>
              <a:rPr lang="en-US" altLang="en-US" sz="1200" b="1" dirty="0">
                <a:solidFill>
                  <a:srgbClr val="3963A4"/>
                </a:solidFill>
              </a:rPr>
              <a:t>Cancer strikes at any age. </a:t>
            </a:r>
            <a:r>
              <a:rPr lang="en-US" altLang="en-US" sz="1200" dirty="0">
                <a:solidFill>
                  <a:srgbClr val="3963A4"/>
                </a:solidFill>
              </a:rPr>
              <a:t>More children ages 3 to 14 die from cancer than from any other disease. Cancer strikes more frequently with advancing age.</a:t>
            </a:r>
          </a:p>
          <a:p>
            <a:pPr algn="l">
              <a:defRPr/>
            </a:pPr>
            <a:endParaRPr lang="en-US" altLang="en-US" sz="1200" dirty="0">
              <a:solidFill>
                <a:srgbClr val="3963A4"/>
              </a:solidFill>
            </a:endParaRPr>
          </a:p>
          <a:p>
            <a:pPr marL="214313" indent="-214313">
              <a:buFont typeface="Arial" panose="020B0604020202020204" pitchFamily="34" charset="0"/>
              <a:buChar char="•"/>
              <a:defRPr/>
            </a:pPr>
            <a:r>
              <a:rPr lang="en-US" altLang="en-US" sz="1200" b="1" dirty="0">
                <a:solidFill>
                  <a:srgbClr val="3963A4"/>
                </a:solidFill>
              </a:rPr>
              <a:t>More than 73 million Americans now living will eventually have cancer</a:t>
            </a:r>
            <a:r>
              <a:rPr lang="en-US" altLang="en-US" sz="1200" dirty="0">
                <a:solidFill>
                  <a:srgbClr val="3963A4"/>
                </a:solidFill>
              </a:rPr>
              <a:t>; one in three persons according to present rates. Over the years cancer will strike approximately three of four American families.</a:t>
            </a:r>
          </a:p>
          <a:p>
            <a:pPr algn="l">
              <a:defRPr/>
            </a:pPr>
            <a:endParaRPr lang="en-US" altLang="en-US" sz="1200" dirty="0">
              <a:solidFill>
                <a:srgbClr val="3963A4"/>
              </a:solidFill>
            </a:endParaRPr>
          </a:p>
          <a:p>
            <a:pPr marL="214313" indent="-214313">
              <a:buFont typeface="Arial" panose="020B0604020202020204" pitchFamily="34" charset="0"/>
              <a:buChar char="•"/>
              <a:defRPr/>
            </a:pPr>
            <a:r>
              <a:rPr lang="en-US" altLang="en-US" sz="1200" b="1" dirty="0">
                <a:solidFill>
                  <a:srgbClr val="3963A4"/>
                </a:solidFill>
              </a:rPr>
              <a:t>There are over 5 million Americans alive today who have a history of cancer</a:t>
            </a:r>
            <a:r>
              <a:rPr lang="en-US" altLang="en-US" sz="1200" dirty="0">
                <a:solidFill>
                  <a:srgbClr val="3963A4"/>
                </a:solidFill>
              </a:rPr>
              <a:t>. There will be about 930,000 new cancer cases diagnosed this year.</a:t>
            </a:r>
          </a:p>
          <a:p>
            <a:pPr algn="l">
              <a:defRPr/>
            </a:pPr>
            <a:endParaRPr lang="en-US" altLang="en-US" sz="1200" dirty="0">
              <a:solidFill>
                <a:srgbClr val="3963A4"/>
              </a:solidFill>
            </a:endParaRPr>
          </a:p>
          <a:p>
            <a:pPr marL="214313" indent="-214313">
              <a:buFont typeface="Arial" panose="020B0604020202020204" pitchFamily="34" charset="0"/>
              <a:buChar char="•"/>
              <a:defRPr/>
            </a:pPr>
            <a:r>
              <a:rPr lang="en-US" altLang="en-US" sz="1200" b="1" dirty="0">
                <a:solidFill>
                  <a:srgbClr val="3963A4"/>
                </a:solidFill>
              </a:rPr>
              <a:t>Cancer is the second leading cause of death </a:t>
            </a:r>
            <a:r>
              <a:rPr lang="en-US" altLang="en-US" sz="1200" dirty="0">
                <a:solidFill>
                  <a:srgbClr val="3963A4"/>
                </a:solidFill>
              </a:rPr>
              <a:t>in the United States. Of every five deaths, one is from cancer.</a:t>
            </a:r>
          </a:p>
        </p:txBody>
      </p:sp>
      <p:sp>
        <p:nvSpPr>
          <p:cNvPr id="10" name="Rectangle 7"/>
          <p:cNvSpPr>
            <a:spLocks noChangeArrowheads="1"/>
          </p:cNvSpPr>
          <p:nvPr/>
        </p:nvSpPr>
        <p:spPr bwMode="auto">
          <a:xfrm>
            <a:off x="1524000" y="3369883"/>
            <a:ext cx="6248400" cy="29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nchor="ctr">
            <a:spAutoFit/>
          </a:bodyPr>
          <a:lstStyle>
            <a:lvl1pPr eaLnBrk="0" hangingPunct="0">
              <a:tabLst>
                <a:tab pos="457200" algn="l"/>
              </a:tabLst>
              <a:defRPr sz="5600">
                <a:solidFill>
                  <a:srgbClr val="000000"/>
                </a:solidFill>
                <a:latin typeface="Gill Sans" pitchFamily="-84" charset="0"/>
                <a:ea typeface="ヒラギノ角ゴ ProN W3" pitchFamily="-84" charset="-128"/>
                <a:sym typeface="Gill Sans" pitchFamily="-84" charset="0"/>
              </a:defRPr>
            </a:lvl1pPr>
            <a:lvl2pPr marL="742950" indent="-285750" eaLnBrk="0" hangingPunct="0">
              <a:tabLst>
                <a:tab pos="457200" algn="l"/>
              </a:tabLst>
              <a:defRPr sz="5600">
                <a:solidFill>
                  <a:srgbClr val="000000"/>
                </a:solidFill>
                <a:latin typeface="Gill Sans" pitchFamily="-84" charset="0"/>
                <a:ea typeface="ヒラギノ角ゴ ProN W3" pitchFamily="-84" charset="-128"/>
                <a:sym typeface="Gill Sans" pitchFamily="-84" charset="0"/>
              </a:defRPr>
            </a:lvl2pPr>
            <a:lvl3pPr marL="1143000" indent="-228600" eaLnBrk="0" hangingPunct="0">
              <a:tabLst>
                <a:tab pos="457200" algn="l"/>
              </a:tabLst>
              <a:defRPr sz="5600">
                <a:solidFill>
                  <a:srgbClr val="000000"/>
                </a:solidFill>
                <a:latin typeface="Gill Sans" pitchFamily="-84" charset="0"/>
                <a:ea typeface="ヒラギノ角ゴ ProN W3" pitchFamily="-84" charset="-128"/>
                <a:sym typeface="Gill Sans" pitchFamily="-84" charset="0"/>
              </a:defRPr>
            </a:lvl3pPr>
            <a:lvl4pPr marL="1600200" indent="-228600" eaLnBrk="0" hangingPunct="0">
              <a:tabLst>
                <a:tab pos="457200" algn="l"/>
              </a:tabLst>
              <a:defRPr sz="5600">
                <a:solidFill>
                  <a:srgbClr val="000000"/>
                </a:solidFill>
                <a:latin typeface="Gill Sans" pitchFamily="-84" charset="0"/>
                <a:ea typeface="ヒラギノ角ゴ ProN W3" pitchFamily="-84" charset="-128"/>
                <a:sym typeface="Gill Sans" pitchFamily="-84" charset="0"/>
              </a:defRPr>
            </a:lvl4pPr>
            <a:lvl5pPr marL="2057400" indent="-228600" eaLnBrk="0" hangingPunct="0">
              <a:tabLst>
                <a:tab pos="457200" algn="l"/>
              </a:tabLst>
              <a:defRPr sz="56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tabLst>
                <a:tab pos="457200" algn="l"/>
              </a:tabLst>
              <a:defRPr sz="56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tabLst>
                <a:tab pos="457200" algn="l"/>
              </a:tabLst>
              <a:defRPr sz="56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tabLst>
                <a:tab pos="457200" algn="l"/>
              </a:tabLst>
              <a:defRPr sz="56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tabLst>
                <a:tab pos="457200" algn="l"/>
              </a:tabLst>
              <a:defRPr sz="5600">
                <a:solidFill>
                  <a:srgbClr val="000000"/>
                </a:solidFill>
                <a:latin typeface="Gill Sans" pitchFamily="-84" charset="0"/>
                <a:ea typeface="ヒラギノ角ゴ ProN W3" pitchFamily="-84" charset="-128"/>
                <a:sym typeface="Gill Sans" pitchFamily="-84" charset="0"/>
              </a:defRPr>
            </a:lvl9pPr>
          </a:lstStyle>
          <a:p>
            <a:r>
              <a:rPr lang="en-US" altLang="en-US" sz="1700" b="1" dirty="0">
                <a:solidFill>
                  <a:srgbClr val="355B95"/>
                </a:solidFill>
                <a:latin typeface="Arial" pitchFamily="34" charset="0"/>
              </a:rPr>
              <a:t>Treatment is often OUT-OF-STATE  and OUT-OF-HOSPITAL.</a:t>
            </a:r>
          </a:p>
        </p:txBody>
      </p:sp>
      <p:sp>
        <p:nvSpPr>
          <p:cNvPr id="13" name="TextBox 7"/>
          <p:cNvSpPr txBox="1">
            <a:spLocks noChangeArrowheads="1"/>
          </p:cNvSpPr>
          <p:nvPr/>
        </p:nvSpPr>
        <p:spPr bwMode="auto">
          <a:xfrm>
            <a:off x="440531" y="3791546"/>
            <a:ext cx="8505825"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eaLnBrk="0" hangingPunct="0">
              <a:defRPr sz="56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56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56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56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56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9pPr>
          </a:lstStyle>
          <a:p>
            <a:pPr algn="ctr" eaLnBrk="1" hangingPunct="1"/>
            <a:r>
              <a:rPr lang="en-US" altLang="en-US" sz="2000" b="1" dirty="0">
                <a:solidFill>
                  <a:srgbClr val="FF0000"/>
                </a:solidFill>
                <a:latin typeface="Arial" pitchFamily="34" charset="0"/>
              </a:rPr>
              <a:t>1 in 3 may be cured by early examination.</a:t>
            </a:r>
          </a:p>
        </p:txBody>
      </p:sp>
      <p:sp>
        <p:nvSpPr>
          <p:cNvPr id="11" name="Rectangle 7"/>
          <p:cNvSpPr>
            <a:spLocks noChangeArrowheads="1"/>
          </p:cNvSpPr>
          <p:nvPr/>
        </p:nvSpPr>
        <p:spPr bwMode="auto">
          <a:xfrm>
            <a:off x="1844874" y="4285473"/>
            <a:ext cx="5400675" cy="29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nchor="ctr">
            <a:spAutoFit/>
          </a:bodyPr>
          <a:lstStyle>
            <a:lvl1pPr eaLnBrk="0" hangingPunct="0">
              <a:tabLst>
                <a:tab pos="457200" algn="l"/>
              </a:tabLst>
              <a:defRPr sz="5600">
                <a:solidFill>
                  <a:srgbClr val="000000"/>
                </a:solidFill>
                <a:latin typeface="Gill Sans" pitchFamily="-84" charset="0"/>
                <a:ea typeface="ヒラギノ角ゴ ProN W3" pitchFamily="-84" charset="-128"/>
                <a:sym typeface="Gill Sans" pitchFamily="-84" charset="0"/>
              </a:defRPr>
            </a:lvl1pPr>
            <a:lvl2pPr marL="742950" indent="-285750" eaLnBrk="0" hangingPunct="0">
              <a:tabLst>
                <a:tab pos="457200" algn="l"/>
              </a:tabLst>
              <a:defRPr sz="5600">
                <a:solidFill>
                  <a:srgbClr val="000000"/>
                </a:solidFill>
                <a:latin typeface="Gill Sans" pitchFamily="-84" charset="0"/>
                <a:ea typeface="ヒラギノ角ゴ ProN W3" pitchFamily="-84" charset="-128"/>
                <a:sym typeface="Gill Sans" pitchFamily="-84" charset="0"/>
              </a:defRPr>
            </a:lvl2pPr>
            <a:lvl3pPr marL="1143000" indent="-228600" eaLnBrk="0" hangingPunct="0">
              <a:tabLst>
                <a:tab pos="457200" algn="l"/>
              </a:tabLst>
              <a:defRPr sz="5600">
                <a:solidFill>
                  <a:srgbClr val="000000"/>
                </a:solidFill>
                <a:latin typeface="Gill Sans" pitchFamily="-84" charset="0"/>
                <a:ea typeface="ヒラギノ角ゴ ProN W3" pitchFamily="-84" charset="-128"/>
                <a:sym typeface="Gill Sans" pitchFamily="-84" charset="0"/>
              </a:defRPr>
            </a:lvl3pPr>
            <a:lvl4pPr marL="1600200" indent="-228600" eaLnBrk="0" hangingPunct="0">
              <a:tabLst>
                <a:tab pos="457200" algn="l"/>
              </a:tabLst>
              <a:defRPr sz="5600">
                <a:solidFill>
                  <a:srgbClr val="000000"/>
                </a:solidFill>
                <a:latin typeface="Gill Sans" pitchFamily="-84" charset="0"/>
                <a:ea typeface="ヒラギノ角ゴ ProN W3" pitchFamily="-84" charset="-128"/>
                <a:sym typeface="Gill Sans" pitchFamily="-84" charset="0"/>
              </a:defRPr>
            </a:lvl4pPr>
            <a:lvl5pPr marL="2057400" indent="-228600" eaLnBrk="0" hangingPunct="0">
              <a:tabLst>
                <a:tab pos="457200" algn="l"/>
              </a:tabLst>
              <a:defRPr sz="56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tabLst>
                <a:tab pos="457200" algn="l"/>
              </a:tabLst>
              <a:defRPr sz="56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tabLst>
                <a:tab pos="457200" algn="l"/>
              </a:tabLst>
              <a:defRPr sz="56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tabLst>
                <a:tab pos="457200" algn="l"/>
              </a:tabLst>
              <a:defRPr sz="56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tabLst>
                <a:tab pos="457200" algn="l"/>
              </a:tabLst>
              <a:defRPr sz="5600">
                <a:solidFill>
                  <a:srgbClr val="000000"/>
                </a:solidFill>
                <a:latin typeface="Gill Sans" pitchFamily="-84" charset="0"/>
                <a:ea typeface="ヒラギノ角ゴ ProN W3" pitchFamily="-84" charset="-128"/>
                <a:sym typeface="Gill Sans" pitchFamily="-84" charset="0"/>
              </a:defRPr>
            </a:lvl9pPr>
          </a:lstStyle>
          <a:p>
            <a:r>
              <a:rPr lang="en-US" altLang="en-US" sz="1700" b="1" dirty="0">
                <a:solidFill>
                  <a:srgbClr val="355B95"/>
                </a:solidFill>
                <a:latin typeface="Arial" pitchFamily="34" charset="0"/>
              </a:rPr>
              <a:t>Cancer can cause financial hardships for a family.</a:t>
            </a:r>
          </a:p>
        </p:txBody>
      </p:sp>
      <p:sp>
        <p:nvSpPr>
          <p:cNvPr id="12" name="Title 1"/>
          <p:cNvSpPr>
            <a:spLocks noGrp="1"/>
          </p:cNvSpPr>
          <p:nvPr>
            <p:ph type="title"/>
          </p:nvPr>
        </p:nvSpPr>
        <p:spPr>
          <a:xfrm>
            <a:off x="457200" y="285750"/>
            <a:ext cx="8229600" cy="857250"/>
          </a:xfrm>
        </p:spPr>
        <p:txBody>
          <a:bodyPr/>
          <a:lstStyle/>
          <a:p>
            <a:r>
              <a:rPr lang="en-US" dirty="0" smtClean="0"/>
              <a:t>Cancer Insurance</a:t>
            </a:r>
            <a:endParaRPr lang="en-US" dirty="0"/>
          </a:p>
        </p:txBody>
      </p:sp>
      <p:pic>
        <p:nvPicPr>
          <p:cNvPr id="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55" t="5721"/>
          <a:stretch/>
        </p:blipFill>
        <p:spPr bwMode="auto">
          <a:xfrm>
            <a:off x="3581400" y="133350"/>
            <a:ext cx="3038475" cy="772874"/>
          </a:xfrm>
          <a:prstGeom prst="rect">
            <a:avLst/>
          </a:prstGeom>
          <a:noFill/>
          <a:ln>
            <a:noFill/>
          </a:ln>
          <a:effectLst>
            <a:softEdge rad="25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Placeholder 2"/>
          <p:cNvSpPr txBox="1">
            <a:spLocks/>
          </p:cNvSpPr>
          <p:nvPr/>
        </p:nvSpPr>
        <p:spPr>
          <a:xfrm>
            <a:off x="1219200" y="4914900"/>
            <a:ext cx="6705600" cy="228600"/>
          </a:xfrm>
          <a:prstGeom prst="rect">
            <a:avLst/>
          </a:prstGeom>
        </p:spPr>
        <p:txBody>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050" smtClean="0">
                <a:latin typeface="Arial" panose="020B0604020202020204" pitchFamily="34" charset="0"/>
                <a:cs typeface="Arial" panose="020B0604020202020204" pitchFamily="34" charset="0"/>
              </a:rPr>
              <a:t>This slide is for illustrative purposes only.  In the event of a discrepancy the actual policy will prevail.</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0484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Text Box 9"/>
          <p:cNvSpPr txBox="1">
            <a:spLocks noChangeArrowheads="1"/>
          </p:cNvSpPr>
          <p:nvPr/>
        </p:nvSpPr>
        <p:spPr bwMode="auto">
          <a:xfrm>
            <a:off x="1844873" y="979289"/>
            <a:ext cx="4617244"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eaLnBrk="0" hangingPunct="0">
              <a:defRPr sz="56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56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56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56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56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9pPr>
          </a:lstStyle>
          <a:p>
            <a:pPr algn="ctr" eaLnBrk="1" hangingPunct="1">
              <a:spcBef>
                <a:spcPct val="50000"/>
              </a:spcBef>
            </a:pPr>
            <a:r>
              <a:rPr lang="en-US" altLang="en-US" sz="2000" b="1" dirty="0">
                <a:solidFill>
                  <a:srgbClr val="3963A4"/>
                </a:solidFill>
                <a:latin typeface="Arial" pitchFamily="34" charset="0"/>
              </a:rPr>
              <a:t>Important Features</a:t>
            </a:r>
          </a:p>
        </p:txBody>
      </p:sp>
      <p:sp>
        <p:nvSpPr>
          <p:cNvPr id="61446" name="Text Box 5"/>
          <p:cNvSpPr txBox="1">
            <a:spLocks noChangeArrowheads="1"/>
          </p:cNvSpPr>
          <p:nvPr/>
        </p:nvSpPr>
        <p:spPr bwMode="auto">
          <a:xfrm>
            <a:off x="200025" y="1425773"/>
            <a:ext cx="8584406"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eaLnBrk="0" hangingPunct="0">
              <a:defRPr sz="56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56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56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56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56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9pPr>
          </a:lstStyle>
          <a:p>
            <a:pPr algn="ctr" eaLnBrk="1" hangingPunct="1">
              <a:spcBef>
                <a:spcPct val="50000"/>
              </a:spcBef>
            </a:pPr>
            <a:r>
              <a:rPr lang="en-US" altLang="en-US" sz="2000" b="1">
                <a:solidFill>
                  <a:srgbClr val="355B95"/>
                </a:solidFill>
                <a:latin typeface="Arial" pitchFamily="34" charset="0"/>
              </a:rPr>
              <a:t>NO</a:t>
            </a:r>
            <a:r>
              <a:rPr lang="en-US" altLang="en-US" sz="2000">
                <a:solidFill>
                  <a:srgbClr val="355B95"/>
                </a:solidFill>
                <a:latin typeface="Arial" pitchFamily="34" charset="0"/>
              </a:rPr>
              <a:t> </a:t>
            </a:r>
            <a:r>
              <a:rPr lang="en-US" altLang="en-US" sz="2000">
                <a:solidFill>
                  <a:srgbClr val="7F7F7F"/>
                </a:solidFill>
                <a:latin typeface="Arial" pitchFamily="34" charset="0"/>
              </a:rPr>
              <a:t>Physical exam required</a:t>
            </a:r>
            <a:r>
              <a:rPr lang="en-US" altLang="en-US" sz="2000">
                <a:solidFill>
                  <a:srgbClr val="FFFFFF"/>
                </a:solidFill>
                <a:latin typeface="Arial" pitchFamily="34" charset="0"/>
              </a:rPr>
              <a:t>.</a:t>
            </a:r>
          </a:p>
          <a:p>
            <a:pPr algn="ctr" eaLnBrk="1" hangingPunct="1">
              <a:spcBef>
                <a:spcPct val="50000"/>
              </a:spcBef>
            </a:pPr>
            <a:r>
              <a:rPr lang="en-US" altLang="en-US" sz="2000" b="1">
                <a:solidFill>
                  <a:srgbClr val="355B95"/>
                </a:solidFill>
                <a:latin typeface="Arial" pitchFamily="34" charset="0"/>
              </a:rPr>
              <a:t>Guaranteed</a:t>
            </a:r>
            <a:r>
              <a:rPr lang="en-US" altLang="en-US" sz="2000">
                <a:solidFill>
                  <a:srgbClr val="355B95"/>
                </a:solidFill>
                <a:latin typeface="Arial" pitchFamily="34" charset="0"/>
              </a:rPr>
              <a:t> </a:t>
            </a:r>
            <a:r>
              <a:rPr lang="en-US" altLang="en-US" sz="2000">
                <a:solidFill>
                  <a:srgbClr val="7F7F7F"/>
                </a:solidFill>
                <a:latin typeface="Arial" pitchFamily="34" charset="0"/>
              </a:rPr>
              <a:t>renewable for life.</a:t>
            </a:r>
          </a:p>
          <a:p>
            <a:pPr algn="ctr" eaLnBrk="1" hangingPunct="1">
              <a:spcBef>
                <a:spcPct val="50000"/>
              </a:spcBef>
            </a:pPr>
            <a:r>
              <a:rPr lang="en-US" altLang="en-US" sz="2000">
                <a:solidFill>
                  <a:srgbClr val="7F7F7F"/>
                </a:solidFill>
                <a:latin typeface="Arial" pitchFamily="34" charset="0"/>
              </a:rPr>
              <a:t>Your policy </a:t>
            </a:r>
            <a:r>
              <a:rPr lang="en-US" altLang="en-US" sz="2000" b="1">
                <a:solidFill>
                  <a:srgbClr val="355B95"/>
                </a:solidFill>
                <a:latin typeface="Arial" pitchFamily="34" charset="0"/>
              </a:rPr>
              <a:t>cannot</a:t>
            </a:r>
            <a:r>
              <a:rPr lang="en-US" altLang="en-US" sz="2000">
                <a:solidFill>
                  <a:srgbClr val="355B95"/>
                </a:solidFill>
                <a:latin typeface="Arial" pitchFamily="34" charset="0"/>
              </a:rPr>
              <a:t> </a:t>
            </a:r>
            <a:r>
              <a:rPr lang="en-US" altLang="en-US" sz="2000">
                <a:solidFill>
                  <a:srgbClr val="7F7F7F"/>
                </a:solidFill>
                <a:latin typeface="Arial" pitchFamily="34" charset="0"/>
              </a:rPr>
              <a:t>be canceled by the company except for non-payment of premiums.</a:t>
            </a:r>
          </a:p>
          <a:p>
            <a:pPr algn="ctr" eaLnBrk="1" hangingPunct="1">
              <a:spcBef>
                <a:spcPct val="50000"/>
              </a:spcBef>
            </a:pPr>
            <a:r>
              <a:rPr lang="en-US" altLang="en-US" sz="2000" b="1">
                <a:solidFill>
                  <a:srgbClr val="355B95"/>
                </a:solidFill>
                <a:latin typeface="Arial" pitchFamily="34" charset="0"/>
              </a:rPr>
              <a:t>Pays in addition to all other insurance</a:t>
            </a:r>
            <a:r>
              <a:rPr lang="en-US" altLang="en-US" sz="2000">
                <a:solidFill>
                  <a:srgbClr val="355B95"/>
                </a:solidFill>
                <a:latin typeface="Arial" pitchFamily="34" charset="0"/>
              </a:rPr>
              <a:t>.</a:t>
            </a:r>
          </a:p>
          <a:p>
            <a:pPr algn="ctr" eaLnBrk="1" hangingPunct="1">
              <a:spcBef>
                <a:spcPct val="50000"/>
              </a:spcBef>
            </a:pPr>
            <a:r>
              <a:rPr lang="en-US" altLang="en-US" sz="2000">
                <a:solidFill>
                  <a:srgbClr val="7F7F7F"/>
                </a:solidFill>
                <a:latin typeface="Arial" pitchFamily="34" charset="0"/>
              </a:rPr>
              <a:t>Your premiums </a:t>
            </a:r>
            <a:r>
              <a:rPr lang="en-US" altLang="en-US" sz="2000" b="1">
                <a:solidFill>
                  <a:srgbClr val="355B95"/>
                </a:solidFill>
                <a:latin typeface="Arial" pitchFamily="34" charset="0"/>
              </a:rPr>
              <a:t>cannot</a:t>
            </a:r>
            <a:r>
              <a:rPr lang="en-US" altLang="en-US" sz="2000">
                <a:solidFill>
                  <a:srgbClr val="355B95"/>
                </a:solidFill>
                <a:latin typeface="Arial" pitchFamily="34" charset="0"/>
              </a:rPr>
              <a:t> </a:t>
            </a:r>
            <a:r>
              <a:rPr lang="en-US" altLang="en-US" sz="2000">
                <a:solidFill>
                  <a:srgbClr val="7F7F7F"/>
                </a:solidFill>
                <a:latin typeface="Arial" pitchFamily="34" charset="0"/>
              </a:rPr>
              <a:t>be raised unless rates change for entire class.</a:t>
            </a:r>
          </a:p>
          <a:p>
            <a:pPr algn="ctr" eaLnBrk="1" hangingPunct="1">
              <a:spcBef>
                <a:spcPct val="50000"/>
              </a:spcBef>
            </a:pPr>
            <a:r>
              <a:rPr lang="en-US" altLang="en-US" sz="2000">
                <a:solidFill>
                  <a:srgbClr val="7F7F7F"/>
                </a:solidFill>
                <a:latin typeface="Arial" pitchFamily="34" charset="0"/>
              </a:rPr>
              <a:t>Your policy is </a:t>
            </a:r>
            <a:r>
              <a:rPr lang="en-US" altLang="en-US" sz="2000" b="1">
                <a:solidFill>
                  <a:srgbClr val="355B95"/>
                </a:solidFill>
                <a:latin typeface="Arial" pitchFamily="34" charset="0"/>
              </a:rPr>
              <a:t>portable.</a:t>
            </a:r>
            <a:r>
              <a:rPr lang="en-US" altLang="en-US" sz="2000">
                <a:latin typeface="Arial" pitchFamily="34" charset="0"/>
              </a:rPr>
              <a:t> </a:t>
            </a:r>
            <a:r>
              <a:rPr lang="en-US" altLang="en-US" sz="2000">
                <a:solidFill>
                  <a:srgbClr val="7F7F7F"/>
                </a:solidFill>
                <a:latin typeface="Arial" pitchFamily="34" charset="0"/>
              </a:rPr>
              <a:t>It can go with you if you leave or retire.</a:t>
            </a:r>
          </a:p>
        </p:txBody>
      </p:sp>
      <p:sp>
        <p:nvSpPr>
          <p:cNvPr id="8" name="Title 1"/>
          <p:cNvSpPr>
            <a:spLocks noGrp="1"/>
          </p:cNvSpPr>
          <p:nvPr>
            <p:ph type="title"/>
          </p:nvPr>
        </p:nvSpPr>
        <p:spPr>
          <a:xfrm>
            <a:off x="457200" y="285750"/>
            <a:ext cx="8229600" cy="857250"/>
          </a:xfrm>
        </p:spPr>
        <p:txBody>
          <a:bodyPr/>
          <a:lstStyle/>
          <a:p>
            <a:r>
              <a:rPr lang="en-US" dirty="0" smtClean="0"/>
              <a:t>Cancer Insurance</a:t>
            </a:r>
            <a:endParaRPr lang="en-US" dirty="0"/>
          </a:p>
        </p:txBody>
      </p: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55" t="5721"/>
          <a:stretch/>
        </p:blipFill>
        <p:spPr bwMode="auto">
          <a:xfrm>
            <a:off x="3581400" y="133350"/>
            <a:ext cx="3038475" cy="772874"/>
          </a:xfrm>
          <a:prstGeom prst="rect">
            <a:avLst/>
          </a:prstGeom>
          <a:noFill/>
          <a:ln>
            <a:noFill/>
          </a:ln>
          <a:effectLst>
            <a:softEdge rad="25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2"/>
          <p:cNvSpPr txBox="1">
            <a:spLocks/>
          </p:cNvSpPr>
          <p:nvPr/>
        </p:nvSpPr>
        <p:spPr>
          <a:xfrm>
            <a:off x="1219200" y="4914900"/>
            <a:ext cx="6705600" cy="228600"/>
          </a:xfrm>
          <a:prstGeom prst="rect">
            <a:avLst/>
          </a:prstGeom>
        </p:spPr>
        <p:txBody>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050" smtClean="0">
                <a:latin typeface="Arial" panose="020B0604020202020204" pitchFamily="34" charset="0"/>
                <a:cs typeface="Arial" panose="020B0604020202020204" pitchFamily="34" charset="0"/>
              </a:rPr>
              <a:t>This slide is for illustrative purposes only.  In the event of a discrepancy the actual policy will prevail.</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387318"/>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764381" y="979289"/>
            <a:ext cx="7480102" cy="1748433"/>
          </a:xfrm>
          <a:prstGeom prst="rect">
            <a:avLst/>
          </a:prstGeom>
          <a:noFill/>
          <a:ln>
            <a:noFill/>
          </a:ln>
          <a:extLst/>
        </p:spPr>
        <p:txBody>
          <a:bodyPr lIns="34290" tIns="17145" rIns="34290" bIns="1714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n-US" sz="2000" b="1" dirty="0">
                <a:solidFill>
                  <a:srgbClr val="3963A4"/>
                </a:solidFill>
              </a:rPr>
              <a:t>Select Cancer Expense Program</a:t>
            </a:r>
          </a:p>
          <a:p>
            <a:pPr eaLnBrk="1" hangingPunct="1">
              <a:spcBef>
                <a:spcPct val="50000"/>
              </a:spcBef>
              <a:defRPr/>
            </a:pPr>
            <a:r>
              <a:rPr lang="en-US" sz="2000" b="1" dirty="0">
                <a:solidFill>
                  <a:srgbClr val="FF0000"/>
                </a:solidFill>
              </a:rPr>
              <a:t>Base Policy</a:t>
            </a:r>
          </a:p>
          <a:p>
            <a:pPr eaLnBrk="1" hangingPunct="1">
              <a:spcBef>
                <a:spcPct val="50000"/>
              </a:spcBef>
              <a:defRPr/>
            </a:pPr>
            <a:r>
              <a:rPr lang="en-US" sz="2000" b="1" dirty="0">
                <a:solidFill>
                  <a:schemeClr val="bg1">
                    <a:lumMod val="50000"/>
                  </a:schemeClr>
                </a:solidFill>
              </a:rPr>
              <a:t>(Cancer/Dread Disease)</a:t>
            </a:r>
          </a:p>
          <a:p>
            <a:pPr eaLnBrk="1" hangingPunct="1">
              <a:spcBef>
                <a:spcPct val="50000"/>
              </a:spcBef>
              <a:defRPr/>
            </a:pPr>
            <a:r>
              <a:rPr lang="en-US" sz="2000" b="1" dirty="0">
                <a:solidFill>
                  <a:srgbClr val="3963A4"/>
                </a:solidFill>
              </a:rPr>
              <a:t>SPECIAL MONTHLY PAYROLL RATES</a:t>
            </a:r>
          </a:p>
        </p:txBody>
      </p:sp>
      <p:graphicFrame>
        <p:nvGraphicFramePr>
          <p:cNvPr id="2" name="Table 1"/>
          <p:cNvGraphicFramePr>
            <a:graphicFrameLocks noGrp="1"/>
          </p:cNvGraphicFramePr>
          <p:nvPr>
            <p:extLst>
              <p:ext uri="{D42A27DB-BD31-4B8C-83A1-F6EECF244321}">
                <p14:modId xmlns:p14="http://schemas.microsoft.com/office/powerpoint/2010/main" val="570660169"/>
              </p:ext>
            </p:extLst>
          </p:nvPr>
        </p:nvGraphicFramePr>
        <p:xfrm>
          <a:off x="2895600" y="2876550"/>
          <a:ext cx="4941333" cy="1796653"/>
        </p:xfrm>
        <a:graphic>
          <a:graphicData uri="http://schemas.openxmlformats.org/drawingml/2006/table">
            <a:tbl>
              <a:tblPr firstRow="1" bandRow="1">
                <a:tableStyleId>{5C22544A-7EE6-4342-B048-85BDC9FD1C3A}</a:tableStyleId>
              </a:tblPr>
              <a:tblGrid>
                <a:gridCol w="1647111">
                  <a:extLst>
                    <a:ext uri="{9D8B030D-6E8A-4147-A177-3AD203B41FA5}">
                      <a16:colId xmlns:a16="http://schemas.microsoft.com/office/drawing/2014/main" val="20000"/>
                    </a:ext>
                  </a:extLst>
                </a:gridCol>
                <a:gridCol w="1647111">
                  <a:extLst>
                    <a:ext uri="{9D8B030D-6E8A-4147-A177-3AD203B41FA5}">
                      <a16:colId xmlns:a16="http://schemas.microsoft.com/office/drawing/2014/main" val="20001"/>
                    </a:ext>
                  </a:extLst>
                </a:gridCol>
                <a:gridCol w="1647111">
                  <a:extLst>
                    <a:ext uri="{9D8B030D-6E8A-4147-A177-3AD203B41FA5}">
                      <a16:colId xmlns:a16="http://schemas.microsoft.com/office/drawing/2014/main" val="20002"/>
                    </a:ext>
                  </a:extLst>
                </a:gridCol>
              </a:tblGrid>
              <a:tr h="440346">
                <a:tc>
                  <a:txBody>
                    <a:bodyPr/>
                    <a:lstStyle/>
                    <a:p>
                      <a:endParaRPr lang="en-US" sz="700" dirty="0"/>
                    </a:p>
                  </a:txBody>
                  <a:tcPr marL="34289" marR="34289" marT="17147" marB="17147"/>
                </a:tc>
                <a:tc>
                  <a:txBody>
                    <a:bodyPr/>
                    <a:lstStyle/>
                    <a:p>
                      <a:pPr algn="ctr"/>
                      <a:r>
                        <a:rPr lang="en-US" sz="1500" dirty="0" smtClean="0"/>
                        <a:t>Plan A</a:t>
                      </a:r>
                      <a:endParaRPr lang="en-US" sz="1500" dirty="0"/>
                    </a:p>
                  </a:txBody>
                  <a:tcPr marL="34289" marR="34289" marT="17147" marB="17147" anchor="ctr"/>
                </a:tc>
                <a:tc>
                  <a:txBody>
                    <a:bodyPr/>
                    <a:lstStyle/>
                    <a:p>
                      <a:pPr algn="ctr"/>
                      <a:r>
                        <a:rPr lang="en-US" sz="1500" dirty="0" smtClean="0"/>
                        <a:t>Plan B</a:t>
                      </a:r>
                      <a:endParaRPr lang="en-US" sz="1500" dirty="0"/>
                    </a:p>
                  </a:txBody>
                  <a:tcPr marL="34289" marR="34289" marT="17147" marB="17147" anchor="ctr"/>
                </a:tc>
                <a:extLst>
                  <a:ext uri="{0D108BD9-81ED-4DB2-BD59-A6C34878D82A}">
                    <a16:rowId xmlns:a16="http://schemas.microsoft.com/office/drawing/2014/main" val="10000"/>
                  </a:ext>
                </a:extLst>
              </a:tr>
              <a:tr h="440346">
                <a:tc>
                  <a:txBody>
                    <a:bodyPr/>
                    <a:lstStyle/>
                    <a:p>
                      <a:r>
                        <a:rPr lang="en-US" sz="1500" dirty="0" smtClean="0"/>
                        <a:t>Individual</a:t>
                      </a:r>
                      <a:endParaRPr lang="en-US" sz="1500" dirty="0"/>
                    </a:p>
                  </a:txBody>
                  <a:tcPr marL="34289" marR="34289" marT="17147" marB="17147"/>
                </a:tc>
                <a:tc>
                  <a:txBody>
                    <a:bodyPr/>
                    <a:lstStyle/>
                    <a:p>
                      <a:pPr algn="ctr"/>
                      <a:r>
                        <a:rPr lang="en-US" sz="1500" dirty="0" smtClean="0">
                          <a:solidFill>
                            <a:srgbClr val="FF0000"/>
                          </a:solidFill>
                        </a:rPr>
                        <a:t>$14.64</a:t>
                      </a:r>
                      <a:endParaRPr lang="en-US" sz="1500" dirty="0">
                        <a:solidFill>
                          <a:srgbClr val="FF0000"/>
                        </a:solidFill>
                      </a:endParaRPr>
                    </a:p>
                  </a:txBody>
                  <a:tcPr marL="34289" marR="34289" marT="17147" marB="17147"/>
                </a:tc>
                <a:tc>
                  <a:txBody>
                    <a:bodyPr/>
                    <a:lstStyle/>
                    <a:p>
                      <a:pPr algn="ctr"/>
                      <a:r>
                        <a:rPr lang="en-US" sz="1500" dirty="0" smtClean="0">
                          <a:solidFill>
                            <a:srgbClr val="FF0000"/>
                          </a:solidFill>
                        </a:rPr>
                        <a:t>$24.09</a:t>
                      </a:r>
                      <a:endParaRPr lang="en-US" sz="1500" dirty="0">
                        <a:solidFill>
                          <a:srgbClr val="FF0000"/>
                        </a:solidFill>
                      </a:endParaRPr>
                    </a:p>
                  </a:txBody>
                  <a:tcPr marL="34289" marR="34289" marT="17147" marB="17147"/>
                </a:tc>
                <a:extLst>
                  <a:ext uri="{0D108BD9-81ED-4DB2-BD59-A6C34878D82A}">
                    <a16:rowId xmlns:a16="http://schemas.microsoft.com/office/drawing/2014/main" val="10001"/>
                  </a:ext>
                </a:extLst>
              </a:tr>
              <a:tr h="475615">
                <a:tc>
                  <a:txBody>
                    <a:bodyPr/>
                    <a:lstStyle/>
                    <a:p>
                      <a:r>
                        <a:rPr lang="en-US" sz="1500" dirty="0" smtClean="0"/>
                        <a:t>Single</a:t>
                      </a:r>
                      <a:r>
                        <a:rPr lang="en-US" sz="1500" baseline="0" dirty="0" smtClean="0"/>
                        <a:t> Parent</a:t>
                      </a:r>
                      <a:endParaRPr lang="en-US" sz="1500" dirty="0"/>
                    </a:p>
                  </a:txBody>
                  <a:tcPr marL="34289" marR="34289" marT="17147" marB="17147"/>
                </a:tc>
                <a:tc>
                  <a:txBody>
                    <a:bodyPr/>
                    <a:lstStyle/>
                    <a:p>
                      <a:pPr algn="ctr"/>
                      <a:r>
                        <a:rPr lang="en-US" sz="1500" dirty="0" smtClean="0">
                          <a:solidFill>
                            <a:srgbClr val="FF0000"/>
                          </a:solidFill>
                        </a:rPr>
                        <a:t>$18.40</a:t>
                      </a:r>
                      <a:endParaRPr lang="en-US" sz="1500" dirty="0">
                        <a:solidFill>
                          <a:srgbClr val="FF0000"/>
                        </a:solidFill>
                      </a:endParaRPr>
                    </a:p>
                  </a:txBody>
                  <a:tcPr marL="34289" marR="34289" marT="17147" marB="17147"/>
                </a:tc>
                <a:tc>
                  <a:txBody>
                    <a:bodyPr/>
                    <a:lstStyle/>
                    <a:p>
                      <a:pPr algn="ctr"/>
                      <a:r>
                        <a:rPr lang="en-US" sz="1500" dirty="0" smtClean="0">
                          <a:solidFill>
                            <a:srgbClr val="FF0000"/>
                          </a:solidFill>
                        </a:rPr>
                        <a:t>$29.27</a:t>
                      </a:r>
                      <a:endParaRPr lang="en-US" sz="1500" dirty="0">
                        <a:solidFill>
                          <a:srgbClr val="FF0000"/>
                        </a:solidFill>
                      </a:endParaRPr>
                    </a:p>
                  </a:txBody>
                  <a:tcPr marL="34289" marR="34289" marT="17147" marB="17147"/>
                </a:tc>
                <a:extLst>
                  <a:ext uri="{0D108BD9-81ED-4DB2-BD59-A6C34878D82A}">
                    <a16:rowId xmlns:a16="http://schemas.microsoft.com/office/drawing/2014/main" val="10002"/>
                  </a:ext>
                </a:extLst>
              </a:tr>
              <a:tr h="440346">
                <a:tc>
                  <a:txBody>
                    <a:bodyPr/>
                    <a:lstStyle/>
                    <a:p>
                      <a:r>
                        <a:rPr lang="en-US" sz="1500" dirty="0" smtClean="0"/>
                        <a:t>Family</a:t>
                      </a:r>
                      <a:endParaRPr lang="en-US" sz="1500" dirty="0"/>
                    </a:p>
                  </a:txBody>
                  <a:tcPr marL="34289" marR="34289" marT="17147" marB="17147"/>
                </a:tc>
                <a:tc>
                  <a:txBody>
                    <a:bodyPr/>
                    <a:lstStyle/>
                    <a:p>
                      <a:pPr algn="ctr"/>
                      <a:r>
                        <a:rPr lang="en-US" sz="1500" dirty="0" smtClean="0">
                          <a:solidFill>
                            <a:srgbClr val="FF0000"/>
                          </a:solidFill>
                        </a:rPr>
                        <a:t>$25.05</a:t>
                      </a:r>
                      <a:endParaRPr lang="en-US" sz="1500" dirty="0">
                        <a:solidFill>
                          <a:srgbClr val="FF0000"/>
                        </a:solidFill>
                      </a:endParaRPr>
                    </a:p>
                  </a:txBody>
                  <a:tcPr marL="34289" marR="34289" marT="17147" marB="17147"/>
                </a:tc>
                <a:tc>
                  <a:txBody>
                    <a:bodyPr/>
                    <a:lstStyle/>
                    <a:p>
                      <a:pPr algn="ctr"/>
                      <a:r>
                        <a:rPr lang="en-US" sz="1500" dirty="0" smtClean="0">
                          <a:solidFill>
                            <a:srgbClr val="FF0000"/>
                          </a:solidFill>
                        </a:rPr>
                        <a:t>$40.41</a:t>
                      </a:r>
                      <a:endParaRPr lang="en-US" sz="1500" dirty="0">
                        <a:solidFill>
                          <a:srgbClr val="FF0000"/>
                        </a:solidFill>
                      </a:endParaRPr>
                    </a:p>
                  </a:txBody>
                  <a:tcPr marL="34289" marR="34289" marT="17147" marB="17147"/>
                </a:tc>
                <a:extLst>
                  <a:ext uri="{0D108BD9-81ED-4DB2-BD59-A6C34878D82A}">
                    <a16:rowId xmlns:a16="http://schemas.microsoft.com/office/drawing/2014/main" val="10003"/>
                  </a:ext>
                </a:extLst>
              </a:tr>
            </a:tbl>
          </a:graphicData>
        </a:graphic>
      </p:graphicFrame>
      <p:sp>
        <p:nvSpPr>
          <p:cNvPr id="9" name="Title 1"/>
          <p:cNvSpPr>
            <a:spLocks noGrp="1"/>
          </p:cNvSpPr>
          <p:nvPr>
            <p:ph type="title"/>
          </p:nvPr>
        </p:nvSpPr>
        <p:spPr>
          <a:xfrm>
            <a:off x="457200" y="285750"/>
            <a:ext cx="8229600" cy="857250"/>
          </a:xfrm>
        </p:spPr>
        <p:txBody>
          <a:bodyPr/>
          <a:lstStyle/>
          <a:p>
            <a:r>
              <a:rPr lang="en-US" dirty="0" smtClean="0"/>
              <a:t>Cancer Insurance</a:t>
            </a:r>
            <a:endParaRPr lang="en-US" dirty="0"/>
          </a:p>
        </p:txBody>
      </p:sp>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55" t="5721"/>
          <a:stretch/>
        </p:blipFill>
        <p:spPr bwMode="auto">
          <a:xfrm>
            <a:off x="3581400" y="133350"/>
            <a:ext cx="3038475" cy="772874"/>
          </a:xfrm>
          <a:prstGeom prst="rect">
            <a:avLst/>
          </a:prstGeom>
          <a:noFill/>
          <a:ln>
            <a:noFill/>
          </a:ln>
          <a:effectLst>
            <a:softEdge rad="25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2"/>
          <p:cNvSpPr txBox="1">
            <a:spLocks/>
          </p:cNvSpPr>
          <p:nvPr/>
        </p:nvSpPr>
        <p:spPr>
          <a:xfrm>
            <a:off x="1219200" y="4914900"/>
            <a:ext cx="6705600" cy="228600"/>
          </a:xfrm>
          <a:prstGeom prst="rect">
            <a:avLst/>
          </a:prstGeom>
        </p:spPr>
        <p:txBody>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050" smtClean="0">
                <a:latin typeface="Arial" panose="020B0604020202020204" pitchFamily="34" charset="0"/>
                <a:cs typeface="Arial" panose="020B0604020202020204" pitchFamily="34" charset="0"/>
              </a:rPr>
              <a:t>This slide is for illustrative purposes only.  In the event of a discrepancy the actual policy will prevail.</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468340"/>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
            <a:ext cx="4757737" cy="871538"/>
          </a:xfrm>
        </p:spPr>
        <p:txBody>
          <a:bodyPr/>
          <a:lstStyle/>
          <a:p>
            <a:r>
              <a:rPr lang="en-US" dirty="0" smtClean="0"/>
              <a:t>Critical Illness Insurance</a:t>
            </a:r>
            <a:endParaRPr lang="en-US" dirty="0"/>
          </a:p>
        </p:txBody>
      </p:sp>
      <p:pic>
        <p:nvPicPr>
          <p:cNvPr id="4" name="Picture 3"/>
          <p:cNvPicPr>
            <a:picLocks noChangeAspect="1"/>
          </p:cNvPicPr>
          <p:nvPr/>
        </p:nvPicPr>
        <p:blipFill>
          <a:blip r:embed="rId2"/>
          <a:stretch>
            <a:fillRect/>
          </a:stretch>
        </p:blipFill>
        <p:spPr>
          <a:xfrm>
            <a:off x="5334000" y="133350"/>
            <a:ext cx="2723439" cy="535169"/>
          </a:xfrm>
          <a:prstGeom prst="rect">
            <a:avLst/>
          </a:prstGeom>
        </p:spPr>
      </p:pic>
      <p:pic>
        <p:nvPicPr>
          <p:cNvPr id="5" name="Picture 4"/>
          <p:cNvPicPr>
            <a:picLocks noChangeAspect="1"/>
          </p:cNvPicPr>
          <p:nvPr/>
        </p:nvPicPr>
        <p:blipFill>
          <a:blip r:embed="rId3"/>
          <a:stretch>
            <a:fillRect/>
          </a:stretch>
        </p:blipFill>
        <p:spPr>
          <a:xfrm>
            <a:off x="228600" y="819150"/>
            <a:ext cx="3448050" cy="1143000"/>
          </a:xfrm>
          <a:prstGeom prst="rect">
            <a:avLst/>
          </a:prstGeom>
        </p:spPr>
      </p:pic>
      <p:pic>
        <p:nvPicPr>
          <p:cNvPr id="6" name="Picture 5"/>
          <p:cNvPicPr>
            <a:picLocks noChangeAspect="1"/>
          </p:cNvPicPr>
          <p:nvPr/>
        </p:nvPicPr>
        <p:blipFill>
          <a:blip r:embed="rId4"/>
          <a:stretch>
            <a:fillRect/>
          </a:stretch>
        </p:blipFill>
        <p:spPr>
          <a:xfrm>
            <a:off x="228600" y="2114550"/>
            <a:ext cx="3448050" cy="2162175"/>
          </a:xfrm>
          <a:prstGeom prst="rect">
            <a:avLst/>
          </a:prstGeom>
        </p:spPr>
      </p:pic>
      <p:pic>
        <p:nvPicPr>
          <p:cNvPr id="7" name="Picture 6"/>
          <p:cNvPicPr>
            <a:picLocks noChangeAspect="1"/>
          </p:cNvPicPr>
          <p:nvPr/>
        </p:nvPicPr>
        <p:blipFill>
          <a:blip r:embed="rId5"/>
          <a:stretch>
            <a:fillRect/>
          </a:stretch>
        </p:blipFill>
        <p:spPr>
          <a:xfrm>
            <a:off x="4657014" y="1200150"/>
            <a:ext cx="3400425" cy="2057400"/>
          </a:xfrm>
          <a:prstGeom prst="rect">
            <a:avLst/>
          </a:prstGeom>
        </p:spPr>
      </p:pic>
      <p:sp>
        <p:nvSpPr>
          <p:cNvPr id="15" name="Text Placeholder 2"/>
          <p:cNvSpPr txBox="1">
            <a:spLocks/>
          </p:cNvSpPr>
          <p:nvPr/>
        </p:nvSpPr>
        <p:spPr>
          <a:xfrm>
            <a:off x="1219200" y="4914900"/>
            <a:ext cx="6705600" cy="228600"/>
          </a:xfrm>
          <a:prstGeom prst="rect">
            <a:avLst/>
          </a:prstGeom>
        </p:spPr>
        <p:txBody>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050" smtClean="0">
                <a:latin typeface="Arial" panose="020B0604020202020204" pitchFamily="34" charset="0"/>
                <a:cs typeface="Arial" panose="020B0604020202020204" pitchFamily="34" charset="0"/>
              </a:rPr>
              <a:t>This slide is for illustrative purposes only.  In the event of a discrepancy the actual policy will prevail.</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08995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590550"/>
            <a:ext cx="3810000" cy="3886199"/>
          </a:xfrm>
          <a:prstGeom prst="rect">
            <a:avLst/>
          </a:prstGeom>
        </p:spPr>
      </p:pic>
      <p:sp>
        <p:nvSpPr>
          <p:cNvPr id="5" name="TextBox 4"/>
          <p:cNvSpPr txBox="1"/>
          <p:nvPr/>
        </p:nvSpPr>
        <p:spPr>
          <a:xfrm>
            <a:off x="4267199" y="1355288"/>
            <a:ext cx="5029201" cy="1292662"/>
          </a:xfrm>
          <a:prstGeom prst="rect">
            <a:avLst/>
          </a:prstGeom>
          <a:noFill/>
        </p:spPr>
        <p:txBody>
          <a:bodyPr wrap="square" rtlCol="0">
            <a:spAutoFit/>
          </a:bodyPr>
          <a:lstStyle/>
          <a:p>
            <a:r>
              <a:rPr lang="en-US" dirty="0" smtClean="0"/>
              <a:t>Additional Riders:</a:t>
            </a:r>
          </a:p>
          <a:p>
            <a:r>
              <a:rPr lang="en-US" sz="1200" dirty="0" smtClean="0"/>
              <a:t>Annual Health Screening Benefit Rider:	              $50 </a:t>
            </a:r>
            <a:r>
              <a:rPr lang="en-US" sz="1000" dirty="0" smtClean="0"/>
              <a:t>per calendar year</a:t>
            </a:r>
          </a:p>
          <a:p>
            <a:r>
              <a:rPr lang="en-US" sz="1200" dirty="0" smtClean="0"/>
              <a:t>ICU Benefit Rider: 	                                        $100 per day</a:t>
            </a:r>
          </a:p>
          <a:p>
            <a:r>
              <a:rPr lang="en-US" sz="1200" dirty="0" smtClean="0"/>
              <a:t>Specified Disease Rider – Initial Hospitalization          $1500 per calendar year</a:t>
            </a:r>
          </a:p>
          <a:p>
            <a:r>
              <a:rPr lang="en-US" sz="1200" dirty="0" smtClean="0"/>
              <a:t>And many other Expense Benefit Riders included (see brochure)				</a:t>
            </a:r>
            <a:endParaRPr lang="en-US" sz="1200" dirty="0"/>
          </a:p>
        </p:txBody>
      </p:sp>
      <p:sp>
        <p:nvSpPr>
          <p:cNvPr id="6" name="Text Placeholder 2"/>
          <p:cNvSpPr txBox="1">
            <a:spLocks/>
          </p:cNvSpPr>
          <p:nvPr/>
        </p:nvSpPr>
        <p:spPr>
          <a:xfrm>
            <a:off x="1219200" y="4914900"/>
            <a:ext cx="6705600" cy="228600"/>
          </a:xfrm>
          <a:prstGeom prst="rect">
            <a:avLst/>
          </a:prstGeom>
        </p:spPr>
        <p:txBody>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050" smtClean="0">
                <a:latin typeface="Arial" panose="020B0604020202020204" pitchFamily="34" charset="0"/>
                <a:cs typeface="Arial" panose="020B0604020202020204" pitchFamily="34" charset="0"/>
              </a:rPr>
              <a:t>This slide is for illustrative purposes only.  In the event of a discrepancy the actual policy will prevail.</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04016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5062537" cy="566738"/>
          </a:xfrm>
        </p:spPr>
        <p:txBody>
          <a:bodyPr/>
          <a:lstStyle/>
          <a:p>
            <a:r>
              <a:rPr lang="en-US" dirty="0" smtClean="0"/>
              <a:t>Accident Insurance</a:t>
            </a:r>
            <a:endParaRPr lang="en-US" dirty="0"/>
          </a:p>
        </p:txBody>
      </p:sp>
      <p:pic>
        <p:nvPicPr>
          <p:cNvPr id="4" name="Picture 3"/>
          <p:cNvPicPr>
            <a:picLocks noChangeAspect="1"/>
          </p:cNvPicPr>
          <p:nvPr/>
        </p:nvPicPr>
        <p:blipFill>
          <a:blip r:embed="rId2"/>
          <a:stretch>
            <a:fillRect/>
          </a:stretch>
        </p:blipFill>
        <p:spPr>
          <a:xfrm>
            <a:off x="5334000" y="285750"/>
            <a:ext cx="2723439" cy="535169"/>
          </a:xfrm>
          <a:prstGeom prst="rect">
            <a:avLst/>
          </a:prstGeom>
        </p:spPr>
      </p:pic>
      <p:pic>
        <p:nvPicPr>
          <p:cNvPr id="5" name="Picture 4"/>
          <p:cNvPicPr>
            <a:picLocks noChangeAspect="1"/>
          </p:cNvPicPr>
          <p:nvPr/>
        </p:nvPicPr>
        <p:blipFill>
          <a:blip r:embed="rId3"/>
          <a:stretch>
            <a:fillRect/>
          </a:stretch>
        </p:blipFill>
        <p:spPr>
          <a:xfrm>
            <a:off x="304800" y="1047750"/>
            <a:ext cx="3943350" cy="952500"/>
          </a:xfrm>
          <a:prstGeom prst="rect">
            <a:avLst/>
          </a:prstGeom>
        </p:spPr>
      </p:pic>
      <p:pic>
        <p:nvPicPr>
          <p:cNvPr id="6" name="Picture 5"/>
          <p:cNvPicPr>
            <a:picLocks noChangeAspect="1"/>
          </p:cNvPicPr>
          <p:nvPr/>
        </p:nvPicPr>
        <p:blipFill>
          <a:blip r:embed="rId4"/>
          <a:stretch>
            <a:fillRect/>
          </a:stretch>
        </p:blipFill>
        <p:spPr>
          <a:xfrm>
            <a:off x="347662" y="2195512"/>
            <a:ext cx="3857625" cy="1924050"/>
          </a:xfrm>
          <a:prstGeom prst="rect">
            <a:avLst/>
          </a:prstGeom>
        </p:spPr>
      </p:pic>
      <p:pic>
        <p:nvPicPr>
          <p:cNvPr id="7" name="Picture 6"/>
          <p:cNvPicPr>
            <a:picLocks noChangeAspect="1"/>
          </p:cNvPicPr>
          <p:nvPr/>
        </p:nvPicPr>
        <p:blipFill>
          <a:blip r:embed="rId5"/>
          <a:stretch>
            <a:fillRect/>
          </a:stretch>
        </p:blipFill>
        <p:spPr>
          <a:xfrm>
            <a:off x="4495800" y="1047750"/>
            <a:ext cx="4019550" cy="3071812"/>
          </a:xfrm>
          <a:prstGeom prst="rect">
            <a:avLst/>
          </a:prstGeom>
        </p:spPr>
      </p:pic>
      <p:sp>
        <p:nvSpPr>
          <p:cNvPr id="8" name="Text Placeholder 2"/>
          <p:cNvSpPr txBox="1">
            <a:spLocks/>
          </p:cNvSpPr>
          <p:nvPr/>
        </p:nvSpPr>
        <p:spPr>
          <a:xfrm>
            <a:off x="1219200" y="4914900"/>
            <a:ext cx="6705600" cy="228600"/>
          </a:xfrm>
          <a:prstGeom prst="rect">
            <a:avLst/>
          </a:prstGeom>
        </p:spPr>
        <p:txBody>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050" smtClean="0">
                <a:latin typeface="Arial" panose="020B0604020202020204" pitchFamily="34" charset="0"/>
                <a:cs typeface="Arial" panose="020B0604020202020204" pitchFamily="34" charset="0"/>
              </a:rPr>
              <a:t>This slide is for illustrative purposes only.  In the event of a discrepancy the actual policy will prevail.</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145908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514350"/>
            <a:ext cx="3810000" cy="4021075"/>
          </a:xfrm>
          <a:prstGeom prst="rect">
            <a:avLst/>
          </a:prstGeom>
        </p:spPr>
      </p:pic>
      <p:sp>
        <p:nvSpPr>
          <p:cNvPr id="6" name="TextBox 5"/>
          <p:cNvSpPr txBox="1"/>
          <p:nvPr/>
        </p:nvSpPr>
        <p:spPr>
          <a:xfrm>
            <a:off x="4114800" y="514350"/>
            <a:ext cx="5143500" cy="2031325"/>
          </a:xfrm>
          <a:prstGeom prst="rect">
            <a:avLst/>
          </a:prstGeom>
          <a:noFill/>
        </p:spPr>
        <p:txBody>
          <a:bodyPr wrap="square" rtlCol="0">
            <a:spAutoFit/>
          </a:bodyPr>
          <a:lstStyle/>
          <a:p>
            <a:r>
              <a:rPr lang="en-US" dirty="0" smtClean="0"/>
              <a:t>Additional Riders:</a:t>
            </a:r>
          </a:p>
          <a:p>
            <a:r>
              <a:rPr lang="en-US" sz="1200" dirty="0" smtClean="0"/>
              <a:t>Annual Health Screening Benefit Rider:	              $50 </a:t>
            </a:r>
            <a:r>
              <a:rPr lang="en-US" sz="1000" dirty="0" smtClean="0"/>
              <a:t>per calendar year</a:t>
            </a:r>
          </a:p>
          <a:p>
            <a:r>
              <a:rPr lang="en-US" sz="1200" dirty="0" smtClean="0"/>
              <a:t>Accident First Occurrence Benefits Rider:                    $50</a:t>
            </a:r>
          </a:p>
          <a:p>
            <a:r>
              <a:rPr lang="en-US" sz="1200" dirty="0" smtClean="0"/>
              <a:t>Sports Package Benefit Rider:		              Included</a:t>
            </a:r>
          </a:p>
          <a:p>
            <a:r>
              <a:rPr lang="en-US" sz="1200" dirty="0" smtClean="0"/>
              <a:t>Specific Sum Injury Benefit Rider:	              $5,000 or $10,000 option</a:t>
            </a:r>
          </a:p>
          <a:p>
            <a:r>
              <a:rPr lang="en-US" sz="1200" dirty="0" smtClean="0"/>
              <a:t>Hospital Admission Benefit (Accident Only) Rider:     $500 per calendar year</a:t>
            </a:r>
          </a:p>
          <a:p>
            <a:r>
              <a:rPr lang="en-US" sz="1200" dirty="0" smtClean="0"/>
              <a:t>ICU Benefits Rider:	                                        $100 or $200 </a:t>
            </a:r>
            <a:r>
              <a:rPr lang="en-US" sz="1050" dirty="0" smtClean="0"/>
              <a:t>per day options</a:t>
            </a:r>
          </a:p>
          <a:p>
            <a:endParaRPr lang="en-US" sz="1200" dirty="0" smtClean="0"/>
          </a:p>
          <a:p>
            <a:r>
              <a:rPr lang="en-US" sz="1200" dirty="0" smtClean="0"/>
              <a:t>And many other Expense Benefit Riders included (see brochure)				</a:t>
            </a:r>
            <a:endParaRPr lang="en-US" sz="1200" dirty="0"/>
          </a:p>
        </p:txBody>
      </p:sp>
      <p:sp>
        <p:nvSpPr>
          <p:cNvPr id="7" name="Text Placeholder 2"/>
          <p:cNvSpPr txBox="1">
            <a:spLocks/>
          </p:cNvSpPr>
          <p:nvPr/>
        </p:nvSpPr>
        <p:spPr>
          <a:xfrm>
            <a:off x="1219200" y="4914900"/>
            <a:ext cx="6705600" cy="228600"/>
          </a:xfrm>
          <a:prstGeom prst="rect">
            <a:avLst/>
          </a:prstGeom>
        </p:spPr>
        <p:txBody>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050" smtClean="0">
                <a:latin typeface="Arial" panose="020B0604020202020204" pitchFamily="34" charset="0"/>
                <a:cs typeface="Arial" panose="020B0604020202020204" pitchFamily="34" charset="0"/>
              </a:rPr>
              <a:t>This slide is for illustrative purposes only.  In the event of a discrepancy the actual policy will prevail.</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26946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350"/>
            <a:ext cx="7839075" cy="719138"/>
          </a:xfrm>
        </p:spPr>
        <p:txBody>
          <a:bodyPr/>
          <a:lstStyle/>
          <a:p>
            <a:r>
              <a:rPr lang="en-US" dirty="0" err="1" smtClean="0"/>
              <a:t>LifeTime</a:t>
            </a:r>
            <a:r>
              <a:rPr lang="en-US" dirty="0" smtClean="0"/>
              <a:t> Benefit Term Life with Long Term Care</a:t>
            </a:r>
            <a:endParaRPr lang="en-US" dirty="0"/>
          </a:p>
        </p:txBody>
      </p:sp>
      <p:pic>
        <p:nvPicPr>
          <p:cNvPr id="4" name="Picture 3"/>
          <p:cNvPicPr>
            <a:picLocks noChangeAspect="1"/>
          </p:cNvPicPr>
          <p:nvPr/>
        </p:nvPicPr>
        <p:blipFill>
          <a:blip r:embed="rId2"/>
          <a:stretch>
            <a:fillRect/>
          </a:stretch>
        </p:blipFill>
        <p:spPr>
          <a:xfrm>
            <a:off x="7848600" y="133350"/>
            <a:ext cx="1428750" cy="305170"/>
          </a:xfrm>
          <a:prstGeom prst="rect">
            <a:avLst/>
          </a:prstGeom>
        </p:spPr>
      </p:pic>
      <p:pic>
        <p:nvPicPr>
          <p:cNvPr id="5" name="Picture 4"/>
          <p:cNvPicPr>
            <a:picLocks noChangeAspect="1"/>
          </p:cNvPicPr>
          <p:nvPr/>
        </p:nvPicPr>
        <p:blipFill>
          <a:blip r:embed="rId3"/>
          <a:stretch>
            <a:fillRect/>
          </a:stretch>
        </p:blipFill>
        <p:spPr>
          <a:xfrm>
            <a:off x="304801" y="742950"/>
            <a:ext cx="3581400" cy="733425"/>
          </a:xfrm>
          <a:prstGeom prst="rect">
            <a:avLst/>
          </a:prstGeom>
        </p:spPr>
      </p:pic>
      <p:pic>
        <p:nvPicPr>
          <p:cNvPr id="6" name="Picture 5"/>
          <p:cNvPicPr>
            <a:picLocks noChangeAspect="1"/>
          </p:cNvPicPr>
          <p:nvPr/>
        </p:nvPicPr>
        <p:blipFill>
          <a:blip r:embed="rId4"/>
          <a:stretch>
            <a:fillRect/>
          </a:stretch>
        </p:blipFill>
        <p:spPr>
          <a:xfrm>
            <a:off x="304800" y="1504950"/>
            <a:ext cx="3581400" cy="1057275"/>
          </a:xfrm>
          <a:prstGeom prst="rect">
            <a:avLst/>
          </a:prstGeom>
        </p:spPr>
      </p:pic>
      <p:pic>
        <p:nvPicPr>
          <p:cNvPr id="7" name="Picture 6"/>
          <p:cNvPicPr>
            <a:picLocks noChangeAspect="1"/>
          </p:cNvPicPr>
          <p:nvPr/>
        </p:nvPicPr>
        <p:blipFill>
          <a:blip r:embed="rId5"/>
          <a:stretch>
            <a:fillRect/>
          </a:stretch>
        </p:blipFill>
        <p:spPr>
          <a:xfrm>
            <a:off x="304800" y="2571750"/>
            <a:ext cx="3600450" cy="1219200"/>
          </a:xfrm>
          <a:prstGeom prst="rect">
            <a:avLst/>
          </a:prstGeom>
        </p:spPr>
      </p:pic>
      <p:pic>
        <p:nvPicPr>
          <p:cNvPr id="8" name="Picture 7"/>
          <p:cNvPicPr>
            <a:picLocks noChangeAspect="1"/>
          </p:cNvPicPr>
          <p:nvPr/>
        </p:nvPicPr>
        <p:blipFill>
          <a:blip r:embed="rId6"/>
          <a:stretch>
            <a:fillRect/>
          </a:stretch>
        </p:blipFill>
        <p:spPr>
          <a:xfrm>
            <a:off x="304800" y="3800476"/>
            <a:ext cx="3600450" cy="676274"/>
          </a:xfrm>
          <a:prstGeom prst="rect">
            <a:avLst/>
          </a:prstGeom>
        </p:spPr>
      </p:pic>
      <p:pic>
        <p:nvPicPr>
          <p:cNvPr id="9" name="Picture 8"/>
          <p:cNvPicPr>
            <a:picLocks noChangeAspect="1"/>
          </p:cNvPicPr>
          <p:nvPr/>
        </p:nvPicPr>
        <p:blipFill>
          <a:blip r:embed="rId7"/>
          <a:stretch>
            <a:fillRect/>
          </a:stretch>
        </p:blipFill>
        <p:spPr>
          <a:xfrm>
            <a:off x="4519612" y="781050"/>
            <a:ext cx="3562350" cy="3562350"/>
          </a:xfrm>
          <a:prstGeom prst="rect">
            <a:avLst/>
          </a:prstGeom>
        </p:spPr>
      </p:pic>
      <p:sp>
        <p:nvSpPr>
          <p:cNvPr id="10" name="Text Placeholder 2"/>
          <p:cNvSpPr txBox="1">
            <a:spLocks/>
          </p:cNvSpPr>
          <p:nvPr/>
        </p:nvSpPr>
        <p:spPr>
          <a:xfrm>
            <a:off x="1219200" y="4914900"/>
            <a:ext cx="6705600" cy="228600"/>
          </a:xfrm>
          <a:prstGeom prst="rect">
            <a:avLst/>
          </a:prstGeom>
        </p:spPr>
        <p:txBody>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050" smtClean="0">
                <a:latin typeface="Arial" panose="020B0604020202020204" pitchFamily="34" charset="0"/>
                <a:cs typeface="Arial" panose="020B0604020202020204" pitchFamily="34" charset="0"/>
              </a:rPr>
              <a:t>This slide is for illustrative purposes only.  In the event of a discrepancy the actual policy will prevail.</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01157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400" y="971550"/>
            <a:ext cx="6400799" cy="3048000"/>
          </a:xfrm>
          <a:prstGeom prst="rect">
            <a:avLst/>
          </a:prstGeom>
        </p:spPr>
      </p:pic>
      <p:sp>
        <p:nvSpPr>
          <p:cNvPr id="5" name="Text Placeholder 2"/>
          <p:cNvSpPr txBox="1">
            <a:spLocks/>
          </p:cNvSpPr>
          <p:nvPr/>
        </p:nvSpPr>
        <p:spPr>
          <a:xfrm>
            <a:off x="1219200" y="4914900"/>
            <a:ext cx="6705600" cy="228600"/>
          </a:xfrm>
          <a:prstGeom prst="rect">
            <a:avLst/>
          </a:prstGeom>
        </p:spPr>
        <p:txBody>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050" dirty="0" smtClean="0">
                <a:latin typeface="Arial" panose="020B0604020202020204" pitchFamily="34" charset="0"/>
                <a:cs typeface="Arial" panose="020B0604020202020204" pitchFamily="34" charset="0"/>
              </a:rPr>
              <a:t>This slide is for illustrative purposes only.  In the event of a discrepancy the actual policy will prevail.</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9533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5750"/>
            <a:ext cx="7385715" cy="857250"/>
          </a:xfrm>
        </p:spPr>
        <p:txBody>
          <a:bodyPr>
            <a:normAutofit/>
          </a:bodyPr>
          <a:lstStyle/>
          <a:p>
            <a:r>
              <a:rPr lang="en-US" sz="3200" dirty="0" smtClean="0"/>
              <a:t>What makes us stand out?</a:t>
            </a:r>
            <a:endParaRPr lang="en-US" sz="3200" dirty="0"/>
          </a:p>
        </p:txBody>
      </p:sp>
      <p:sp>
        <p:nvSpPr>
          <p:cNvPr id="9" name="Inhaltsplatzhalter 7"/>
          <p:cNvSpPr txBox="1">
            <a:spLocks/>
          </p:cNvSpPr>
          <p:nvPr/>
        </p:nvSpPr>
        <p:spPr bwMode="auto">
          <a:xfrm>
            <a:off x="533400" y="1352549"/>
            <a:ext cx="7627937"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0" indent="-180000" algn="just" rtl="0" fontAlgn="base">
              <a:lnSpc>
                <a:spcPct val="100000"/>
              </a:lnSpc>
              <a:spcBef>
                <a:spcPts val="100"/>
              </a:spcBef>
              <a:spcAft>
                <a:spcPct val="0"/>
              </a:spcAft>
              <a:buFont typeface="Arial" pitchFamily="34" charset="0"/>
              <a:buNone/>
              <a:defRPr lang="de-DE" sz="1600" kern="1200" dirty="0">
                <a:solidFill>
                  <a:schemeClr val="bg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70000"/>
              </a:lnSpc>
              <a:spcBef>
                <a:spcPts val="0"/>
              </a:spcBef>
              <a:spcAft>
                <a:spcPts val="600"/>
              </a:spcAft>
              <a:buClr>
                <a:srgbClr val="996600"/>
              </a:buClr>
              <a:buFont typeface="Arial" panose="020B0604020202020204" pitchFamily="34" charset="0"/>
              <a:buChar char="•"/>
              <a:defRPr/>
            </a:pPr>
            <a:r>
              <a:rPr lang="en-US" sz="2000" dirty="0" smtClean="0">
                <a:solidFill>
                  <a:schemeClr val="tx1"/>
                </a:solidFill>
              </a:rPr>
              <a:t>Independent</a:t>
            </a:r>
          </a:p>
          <a:p>
            <a:pPr fontAlgn="auto">
              <a:lnSpc>
                <a:spcPct val="170000"/>
              </a:lnSpc>
              <a:spcBef>
                <a:spcPts val="0"/>
              </a:spcBef>
              <a:spcAft>
                <a:spcPts val="600"/>
              </a:spcAft>
              <a:buClr>
                <a:srgbClr val="996600"/>
              </a:buClr>
              <a:buFont typeface="Arial" panose="020B0604020202020204" pitchFamily="34" charset="0"/>
              <a:buChar char="•"/>
              <a:defRPr/>
            </a:pPr>
            <a:r>
              <a:rPr lang="en-US" sz="2000" dirty="0" smtClean="0">
                <a:solidFill>
                  <a:schemeClr val="tx1"/>
                </a:solidFill>
              </a:rPr>
              <a:t>Purchasing </a:t>
            </a:r>
            <a:r>
              <a:rPr lang="en-US" sz="2000" dirty="0">
                <a:solidFill>
                  <a:schemeClr val="tx1"/>
                </a:solidFill>
              </a:rPr>
              <a:t>P</a:t>
            </a:r>
            <a:r>
              <a:rPr lang="en-US" sz="2000" dirty="0" smtClean="0">
                <a:solidFill>
                  <a:schemeClr val="tx1"/>
                </a:solidFill>
              </a:rPr>
              <a:t>ower</a:t>
            </a:r>
            <a:endParaRPr lang="en-US" sz="2000" dirty="0">
              <a:solidFill>
                <a:schemeClr val="tx1"/>
              </a:solidFill>
            </a:endParaRPr>
          </a:p>
          <a:p>
            <a:pPr fontAlgn="auto">
              <a:lnSpc>
                <a:spcPct val="170000"/>
              </a:lnSpc>
              <a:spcBef>
                <a:spcPts val="0"/>
              </a:spcBef>
              <a:spcAft>
                <a:spcPts val="600"/>
              </a:spcAft>
              <a:buClr>
                <a:srgbClr val="996600"/>
              </a:buClr>
              <a:buFont typeface="Arial" panose="020B0604020202020204" pitchFamily="34" charset="0"/>
              <a:buChar char="•"/>
              <a:defRPr/>
            </a:pPr>
            <a:r>
              <a:rPr lang="en-US" sz="2000" dirty="0" smtClean="0">
                <a:solidFill>
                  <a:schemeClr val="tx1"/>
                </a:solidFill>
              </a:rPr>
              <a:t>Commitment to Long Term Relationships</a:t>
            </a:r>
            <a:endParaRPr lang="en-US" sz="2000" dirty="0">
              <a:solidFill>
                <a:schemeClr val="tx1"/>
              </a:solidFill>
            </a:endParaRPr>
          </a:p>
          <a:p>
            <a:pPr fontAlgn="auto">
              <a:lnSpc>
                <a:spcPct val="170000"/>
              </a:lnSpc>
              <a:spcBef>
                <a:spcPts val="0"/>
              </a:spcBef>
              <a:spcAft>
                <a:spcPts val="600"/>
              </a:spcAft>
              <a:buClr>
                <a:srgbClr val="996600"/>
              </a:buClr>
              <a:buFont typeface="Arial" panose="020B0604020202020204" pitchFamily="34" charset="0"/>
              <a:buChar char="•"/>
              <a:defRPr/>
            </a:pPr>
            <a:r>
              <a:rPr lang="en-US" sz="2000" dirty="0">
                <a:solidFill>
                  <a:schemeClr val="tx1"/>
                </a:solidFill>
              </a:rPr>
              <a:t>Live </a:t>
            </a:r>
            <a:r>
              <a:rPr lang="en-US" sz="2000" dirty="0" smtClean="0">
                <a:solidFill>
                  <a:schemeClr val="tx1"/>
                </a:solidFill>
              </a:rPr>
              <a:t>Customer </a:t>
            </a:r>
            <a:r>
              <a:rPr lang="en-US" sz="2000" dirty="0">
                <a:solidFill>
                  <a:schemeClr val="tx1"/>
                </a:solidFill>
              </a:rPr>
              <a:t>S</a:t>
            </a:r>
            <a:r>
              <a:rPr lang="en-US" sz="2000" dirty="0" smtClean="0">
                <a:solidFill>
                  <a:schemeClr val="tx1"/>
                </a:solidFill>
              </a:rPr>
              <a:t>ervice </a:t>
            </a:r>
            <a:r>
              <a:rPr lang="en-US" sz="2000" dirty="0">
                <a:solidFill>
                  <a:schemeClr val="tx1"/>
                </a:solidFill>
              </a:rPr>
              <a:t>(no phone maze</a:t>
            </a:r>
            <a:r>
              <a:rPr lang="en-US" sz="2000" dirty="0" smtClean="0">
                <a:solidFill>
                  <a:schemeClr val="tx1"/>
                </a:solidFill>
              </a:rPr>
              <a:t>)</a:t>
            </a:r>
          </a:p>
          <a:p>
            <a:pPr fontAlgn="auto">
              <a:lnSpc>
                <a:spcPct val="170000"/>
              </a:lnSpc>
              <a:spcBef>
                <a:spcPts val="0"/>
              </a:spcBef>
              <a:spcAft>
                <a:spcPts val="600"/>
              </a:spcAft>
              <a:buClr>
                <a:srgbClr val="996600"/>
              </a:buClr>
              <a:buFont typeface="Arial" panose="020B0604020202020204" pitchFamily="34" charset="0"/>
              <a:buChar char="•"/>
              <a:defRPr/>
            </a:pPr>
            <a:endParaRPr lang="en-US" dirty="0">
              <a:solidFill>
                <a:schemeClr val="tx1"/>
              </a:solidFill>
            </a:endParaRPr>
          </a:p>
          <a:p>
            <a:pPr indent="0" fontAlgn="auto">
              <a:lnSpc>
                <a:spcPct val="170000"/>
              </a:lnSpc>
              <a:spcBef>
                <a:spcPts val="0"/>
              </a:spcBef>
              <a:spcAft>
                <a:spcPts val="600"/>
              </a:spcAft>
              <a:buClr>
                <a:srgbClr val="996600"/>
              </a:buClr>
              <a:defRPr/>
            </a:pPr>
            <a:endParaRPr lang="en-US" sz="1200" dirty="0"/>
          </a:p>
          <a:p>
            <a:pPr marL="400050" lvl="1" indent="0">
              <a:spcBef>
                <a:spcPts val="0"/>
              </a:spcBef>
              <a:spcAft>
                <a:spcPts val="600"/>
              </a:spcAft>
              <a:buClr>
                <a:srgbClr val="996600"/>
              </a:buClr>
              <a:buNone/>
              <a:defRPr/>
            </a:pPr>
            <a:r>
              <a:rPr lang="en-US" sz="1200" b="1" dirty="0"/>
              <a:t>	</a:t>
            </a:r>
            <a:r>
              <a:rPr lang="en-US" sz="1200" b="1" dirty="0" smtClean="0"/>
              <a:t>                </a:t>
            </a:r>
            <a:endParaRPr lang="en-US" sz="1200" dirty="0"/>
          </a:p>
          <a:p>
            <a:pPr marL="400050" lvl="1" indent="0">
              <a:spcBef>
                <a:spcPts val="0"/>
              </a:spcBef>
              <a:spcAft>
                <a:spcPts val="600"/>
              </a:spcAft>
              <a:buClr>
                <a:srgbClr val="996600"/>
              </a:buClr>
              <a:buNone/>
              <a:defRPr/>
            </a:pPr>
            <a:endParaRPr lang="en-US" sz="1100" dirty="0"/>
          </a:p>
          <a:p>
            <a:pPr marL="400050" lvl="1" indent="0">
              <a:spcBef>
                <a:spcPts val="0"/>
              </a:spcBef>
              <a:spcAft>
                <a:spcPts val="600"/>
              </a:spcAft>
              <a:buClr>
                <a:srgbClr val="996600"/>
              </a:buClr>
              <a:buNone/>
              <a:defRPr/>
            </a:pPr>
            <a:endParaRPr lang="en-US" sz="1100" dirty="0"/>
          </a:p>
          <a:p>
            <a:pPr fontAlgn="auto">
              <a:spcBef>
                <a:spcPts val="0"/>
              </a:spcBef>
              <a:spcAft>
                <a:spcPts val="600"/>
              </a:spcAft>
              <a:defRPr/>
            </a:pPr>
            <a:endParaRPr lang="en-US" sz="1100" b="1" i="1" dirty="0">
              <a:solidFill>
                <a:schemeClr val="tx1"/>
              </a:solidFill>
            </a:endParaRPr>
          </a:p>
          <a:p>
            <a:pPr fontAlgn="auto">
              <a:spcBef>
                <a:spcPts val="0"/>
              </a:spcBef>
              <a:spcAft>
                <a:spcPts val="600"/>
              </a:spcAft>
              <a:defRPr/>
            </a:pPr>
            <a:endParaRPr lang="en-US" sz="1100" dirty="0">
              <a:solidFill>
                <a:schemeClr val="tx1"/>
              </a:solidFill>
            </a:endParaRPr>
          </a:p>
        </p:txBody>
      </p:sp>
      <p:pic>
        <p:nvPicPr>
          <p:cNvPr id="4" name="Picture 2" descr="http://www.jaymiescotto.com/jsafifteen/wp-content/uploads/2015/03/stand-out-in-the-crow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733550"/>
            <a:ext cx="2923901" cy="188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8110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350"/>
            <a:ext cx="7839075" cy="1219200"/>
          </a:xfrm>
        </p:spPr>
        <p:txBody>
          <a:bodyPr/>
          <a:lstStyle/>
          <a:p>
            <a:r>
              <a:rPr lang="en-US" dirty="0" smtClean="0"/>
              <a:t>Flexible Spending Accounts – </a:t>
            </a:r>
            <a:br>
              <a:rPr lang="en-US" dirty="0" smtClean="0"/>
            </a:br>
            <a:r>
              <a:rPr lang="en-US" dirty="0" smtClean="0"/>
              <a:t>                        </a:t>
            </a:r>
            <a:r>
              <a:rPr lang="en-US" sz="1800" dirty="0" smtClean="0"/>
              <a:t>Health Care Expense Reimbursement</a:t>
            </a:r>
            <a:br>
              <a:rPr lang="en-US" sz="1800" dirty="0" smtClean="0"/>
            </a:br>
            <a:r>
              <a:rPr lang="en-US" sz="1800" dirty="0" smtClean="0"/>
              <a:t>                                Dependent Care Expense Reimbursement</a:t>
            </a:r>
            <a:endParaRPr lang="en-US" dirty="0"/>
          </a:p>
        </p:txBody>
      </p:sp>
      <p:pic>
        <p:nvPicPr>
          <p:cNvPr id="4" name="Picture 3"/>
          <p:cNvPicPr>
            <a:picLocks noChangeAspect="1"/>
          </p:cNvPicPr>
          <p:nvPr/>
        </p:nvPicPr>
        <p:blipFill>
          <a:blip r:embed="rId2"/>
          <a:stretch>
            <a:fillRect/>
          </a:stretch>
        </p:blipFill>
        <p:spPr>
          <a:xfrm>
            <a:off x="228600" y="1352550"/>
            <a:ext cx="3705225" cy="3157537"/>
          </a:xfrm>
          <a:prstGeom prst="rect">
            <a:avLst/>
          </a:prstGeom>
        </p:spPr>
      </p:pic>
      <p:pic>
        <p:nvPicPr>
          <p:cNvPr id="5" name="Picture 4"/>
          <p:cNvPicPr>
            <a:picLocks noChangeAspect="1"/>
          </p:cNvPicPr>
          <p:nvPr/>
        </p:nvPicPr>
        <p:blipFill>
          <a:blip r:embed="rId3"/>
          <a:stretch>
            <a:fillRect/>
          </a:stretch>
        </p:blipFill>
        <p:spPr>
          <a:xfrm>
            <a:off x="4114800" y="1352550"/>
            <a:ext cx="4267200" cy="1676400"/>
          </a:xfrm>
          <a:prstGeom prst="rect">
            <a:avLst/>
          </a:prstGeom>
        </p:spPr>
      </p:pic>
      <p:pic>
        <p:nvPicPr>
          <p:cNvPr id="6" name="Picture 5"/>
          <p:cNvPicPr>
            <a:picLocks noChangeAspect="1"/>
          </p:cNvPicPr>
          <p:nvPr/>
        </p:nvPicPr>
        <p:blipFill>
          <a:blip r:embed="rId4"/>
          <a:stretch>
            <a:fillRect/>
          </a:stretch>
        </p:blipFill>
        <p:spPr>
          <a:xfrm>
            <a:off x="4167187" y="3038475"/>
            <a:ext cx="1847850" cy="1647825"/>
          </a:xfrm>
          <a:prstGeom prst="rect">
            <a:avLst/>
          </a:prstGeom>
        </p:spPr>
      </p:pic>
      <p:pic>
        <p:nvPicPr>
          <p:cNvPr id="7" name="Picture 6"/>
          <p:cNvPicPr>
            <a:picLocks noChangeAspect="1"/>
          </p:cNvPicPr>
          <p:nvPr/>
        </p:nvPicPr>
        <p:blipFill>
          <a:blip r:embed="rId5"/>
          <a:stretch>
            <a:fillRect/>
          </a:stretch>
        </p:blipFill>
        <p:spPr>
          <a:xfrm>
            <a:off x="6877050" y="3038475"/>
            <a:ext cx="1800225" cy="1514475"/>
          </a:xfrm>
          <a:prstGeom prst="rect">
            <a:avLst/>
          </a:prstGeom>
        </p:spPr>
      </p:pic>
      <p:sp>
        <p:nvSpPr>
          <p:cNvPr id="8" name="Text Placeholder 2"/>
          <p:cNvSpPr txBox="1">
            <a:spLocks/>
          </p:cNvSpPr>
          <p:nvPr/>
        </p:nvSpPr>
        <p:spPr>
          <a:xfrm>
            <a:off x="1219200" y="4914900"/>
            <a:ext cx="6705600" cy="228600"/>
          </a:xfrm>
          <a:prstGeom prst="rect">
            <a:avLst/>
          </a:prstGeom>
        </p:spPr>
        <p:txBody>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050" dirty="0" smtClean="0">
                <a:latin typeface="Arial" panose="020B0604020202020204" pitchFamily="34" charset="0"/>
                <a:cs typeface="Arial" panose="020B0604020202020204" pitchFamily="34" charset="0"/>
              </a:rPr>
              <a:t>This slide is for illustrative purposes only.  In the event of a discrepancy the actual policy will prevail.</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23875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Notes……</a:t>
            </a:r>
            <a:endParaRPr lang="en-US" dirty="0"/>
          </a:p>
        </p:txBody>
      </p:sp>
      <p:sp>
        <p:nvSpPr>
          <p:cNvPr id="4" name="TextBox 3"/>
          <p:cNvSpPr txBox="1"/>
          <p:nvPr/>
        </p:nvSpPr>
        <p:spPr>
          <a:xfrm>
            <a:off x="304800" y="1200150"/>
            <a:ext cx="8915400" cy="2462213"/>
          </a:xfrm>
          <a:prstGeom prst="rect">
            <a:avLst/>
          </a:prstGeom>
          <a:noFill/>
        </p:spPr>
        <p:txBody>
          <a:bodyPr wrap="square" rtlCol="0">
            <a:spAutoFit/>
          </a:bodyPr>
          <a:lstStyle/>
          <a:p>
            <a:pPr marL="285750" indent="-285750">
              <a:buFont typeface="Wingdings" panose="05000000000000000000" pitchFamily="2" charset="2"/>
              <a:buChar char="Ø"/>
            </a:pPr>
            <a:r>
              <a:rPr lang="en-US" sz="2800" b="1" dirty="0" smtClean="0"/>
              <a:t>Open Enrollment:   </a:t>
            </a:r>
            <a:r>
              <a:rPr lang="en-US" sz="2800" b="1" dirty="0" smtClean="0"/>
              <a:t>October 21 – 25, 2019</a:t>
            </a:r>
            <a:endParaRPr lang="en-US" sz="2800" b="1" dirty="0" smtClean="0"/>
          </a:p>
          <a:p>
            <a:endParaRPr lang="en-US" dirty="0" smtClean="0"/>
          </a:p>
          <a:p>
            <a:pPr marL="285750" indent="-285750">
              <a:buFont typeface="Wingdings" panose="05000000000000000000" pitchFamily="2" charset="2"/>
              <a:buChar char="Ø"/>
            </a:pPr>
            <a:r>
              <a:rPr lang="en-US" dirty="0" smtClean="0"/>
              <a:t>Self-Enrollment Available – 24 hours a day / 7 days a week during Open Enrollment Period.  </a:t>
            </a:r>
            <a:endParaRPr lang="en-US" dirty="0" smtClean="0"/>
          </a:p>
          <a:p>
            <a:pPr lvl="1"/>
            <a:endParaRPr lang="en-US" dirty="0" smtClean="0"/>
          </a:p>
          <a:p>
            <a:pPr marL="285750" indent="-285750">
              <a:buFont typeface="Wingdings" panose="05000000000000000000" pitchFamily="2" charset="2"/>
              <a:buChar char="Ø"/>
            </a:pPr>
            <a:r>
              <a:rPr lang="en-US" dirty="0" smtClean="0"/>
              <a:t>Enroller on site Thursday, October 24 &amp; Friday, October 25</a:t>
            </a:r>
            <a:endParaRPr lang="en-US" dirty="0" smtClean="0"/>
          </a:p>
          <a:p>
            <a:endParaRPr lang="en-US" dirty="0" smtClean="0"/>
          </a:p>
          <a:p>
            <a:pPr marL="285750" indent="-285750">
              <a:buFont typeface="Wingdings" panose="05000000000000000000" pitchFamily="2" charset="2"/>
              <a:buChar char="Ø"/>
            </a:pPr>
            <a:r>
              <a:rPr lang="en-US" dirty="0" smtClean="0"/>
              <a:t>Benefits Portal with general information on benefits – available 24 /7   </a:t>
            </a:r>
            <a:r>
              <a:rPr lang="en-US" dirty="0" smtClean="0">
                <a:hlinkClick r:id="rId2"/>
              </a:rPr>
              <a:t>www.mybenefitsportal.com/ost</a:t>
            </a:r>
            <a:r>
              <a:rPr lang="en-US" dirty="0" smtClean="0"/>
              <a:t> </a:t>
            </a:r>
            <a:endParaRPr lang="en-US" dirty="0"/>
          </a:p>
        </p:txBody>
      </p:sp>
      <p:pic>
        <p:nvPicPr>
          <p:cNvPr id="8196" name="Picture 4" descr="http://icons.iconarchive.com/icons/media-design/hydropro-v2/512/Folder-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5962" y="3486151"/>
            <a:ext cx="1447799"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2019 calendar 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51203"/>
            <a:ext cx="1680011" cy="168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149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Represent You- Best in Class Products</a:t>
            </a:r>
            <a:endParaRPr lang="en-US" dirty="0"/>
          </a:p>
        </p:txBody>
      </p:sp>
      <p:sp>
        <p:nvSpPr>
          <p:cNvPr id="4" name="Text Placeholder 3"/>
          <p:cNvSpPr>
            <a:spLocks noGrp="1"/>
          </p:cNvSpPr>
          <p:nvPr>
            <p:ph type="body" sz="quarter" idx="15"/>
          </p:nvPr>
        </p:nvSpPr>
        <p:spPr/>
        <p:txBody>
          <a:bodyPr/>
          <a:lstStyle/>
          <a:p>
            <a:endParaRPr lang="en-US"/>
          </a:p>
        </p:txBody>
      </p:sp>
      <p:sp>
        <p:nvSpPr>
          <p:cNvPr id="5" name="Text Placeholder 4"/>
          <p:cNvSpPr>
            <a:spLocks noGrp="1"/>
          </p:cNvSpPr>
          <p:nvPr>
            <p:ph type="body" sz="quarter" idx="16"/>
          </p:nvPr>
        </p:nvSpPr>
        <p:spPr/>
        <p:txBody>
          <a:bodyPr/>
          <a:lstStyle/>
          <a:p>
            <a:endParaRPr lang="en-US" dirty="0"/>
          </a:p>
        </p:txBody>
      </p:sp>
      <p:sp>
        <p:nvSpPr>
          <p:cNvPr id="6" name="Text Placeholder 5"/>
          <p:cNvSpPr>
            <a:spLocks noGrp="1"/>
          </p:cNvSpPr>
          <p:nvPr>
            <p:ph type="body" sz="quarter" idx="17"/>
          </p:nvPr>
        </p:nvSpPr>
        <p:spPr/>
        <p:txBody>
          <a:bodyPr/>
          <a:lstStyle/>
          <a:p>
            <a:endParaRPr lang="en-US"/>
          </a:p>
        </p:txBody>
      </p:sp>
      <p:sp>
        <p:nvSpPr>
          <p:cNvPr id="7" name="Text Placeholder 6"/>
          <p:cNvSpPr>
            <a:spLocks noGrp="1"/>
          </p:cNvSpPr>
          <p:nvPr>
            <p:ph type="body" sz="quarter" idx="18"/>
          </p:nvPr>
        </p:nvSpPr>
        <p:spPr/>
        <p:txBody>
          <a:bodyPr/>
          <a:lstStyle/>
          <a:p>
            <a:endParaRPr lang="en-US"/>
          </a:p>
        </p:txBody>
      </p:sp>
      <p:sp>
        <p:nvSpPr>
          <p:cNvPr id="8" name="Text Placeholder 7"/>
          <p:cNvSpPr>
            <a:spLocks noGrp="1"/>
          </p:cNvSpPr>
          <p:nvPr>
            <p:ph type="body" sz="quarter" idx="19"/>
          </p:nvPr>
        </p:nvSpPr>
        <p:spPr/>
        <p:txBody>
          <a:bodyPr/>
          <a:lstStyle/>
          <a:p>
            <a:endParaRPr lang="en-US"/>
          </a:p>
        </p:txBody>
      </p:sp>
      <p:sp>
        <p:nvSpPr>
          <p:cNvPr id="9" name="Text Placeholder 8"/>
          <p:cNvSpPr>
            <a:spLocks noGrp="1"/>
          </p:cNvSpPr>
          <p:nvPr>
            <p:ph type="body" sz="quarter" idx="20"/>
          </p:nvPr>
        </p:nvSpPr>
        <p:spPr/>
        <p:txBody>
          <a:bodyPr/>
          <a:lstStyle/>
          <a:p>
            <a:endParaRPr lang="en-US"/>
          </a:p>
        </p:txBody>
      </p:sp>
      <p:sp>
        <p:nvSpPr>
          <p:cNvPr id="10" name="Text Placeholder 9"/>
          <p:cNvSpPr>
            <a:spLocks noGrp="1"/>
          </p:cNvSpPr>
          <p:nvPr>
            <p:ph type="body" sz="quarter" idx="21"/>
          </p:nvPr>
        </p:nvSpPr>
        <p:spPr/>
        <p:txBody>
          <a:bodyPr/>
          <a:lstStyle/>
          <a:p>
            <a:endParaRPr lang="en-US"/>
          </a:p>
        </p:txBody>
      </p:sp>
      <p:sp>
        <p:nvSpPr>
          <p:cNvPr id="11" name="Text Placeholder 10"/>
          <p:cNvSpPr>
            <a:spLocks noGrp="1"/>
          </p:cNvSpPr>
          <p:nvPr>
            <p:ph type="body" sz="quarter" idx="22"/>
          </p:nvPr>
        </p:nvSpPr>
        <p:spPr/>
        <p:txBody>
          <a:bodyPr/>
          <a:lstStyle/>
          <a:p>
            <a:endParaRPr lang="en-US"/>
          </a:p>
        </p:txBody>
      </p:sp>
      <p:sp>
        <p:nvSpPr>
          <p:cNvPr id="12" name="Text Placeholder 11"/>
          <p:cNvSpPr>
            <a:spLocks noGrp="1"/>
          </p:cNvSpPr>
          <p:nvPr>
            <p:ph type="body" sz="quarter" idx="23"/>
          </p:nvPr>
        </p:nvSpPr>
        <p:spPr>
          <a:xfrm>
            <a:off x="1866900" y="895350"/>
            <a:ext cx="5029200" cy="323850"/>
          </a:xfrm>
        </p:spPr>
        <p:txBody>
          <a:bodyPr/>
          <a:lstStyle/>
          <a:p>
            <a:pPr algn="ctr"/>
            <a:r>
              <a:rPr lang="en-US" dirty="0" smtClean="0"/>
              <a:t>     </a:t>
            </a:r>
            <a:r>
              <a:rPr lang="en-US" sz="1600" dirty="0" smtClean="0"/>
              <a:t>Partial List of Carrier Relationships</a:t>
            </a:r>
            <a:endParaRPr lang="en-US" sz="1600" dirty="0"/>
          </a:p>
        </p:txBody>
      </p:sp>
      <p:pic>
        <p:nvPicPr>
          <p:cNvPr id="14" name="Picture 4"/>
          <p:cNvPicPr>
            <a:picLocks noChangeAspect="1" noChangeArrowheads="1"/>
          </p:cNvPicPr>
          <p:nvPr/>
        </p:nvPicPr>
        <p:blipFill>
          <a:blip r:embed="rId2" cstate="print"/>
          <a:srcRect/>
          <a:stretch>
            <a:fillRect/>
          </a:stretch>
        </p:blipFill>
        <p:spPr bwMode="auto">
          <a:xfrm>
            <a:off x="1676400" y="1352550"/>
            <a:ext cx="5410200" cy="2895600"/>
          </a:xfrm>
          <a:prstGeom prst="rect">
            <a:avLst/>
          </a:prstGeom>
          <a:noFill/>
          <a:ln w="9525">
            <a:noFill/>
            <a:miter lim="800000"/>
            <a:headEnd/>
            <a:tailEnd/>
          </a:ln>
        </p:spPr>
      </p:pic>
      <p:sp>
        <p:nvSpPr>
          <p:cNvPr id="15" name="Picture Placeholder 14"/>
          <p:cNvSpPr>
            <a:spLocks noGrp="1"/>
          </p:cNvSpPr>
          <p:nvPr>
            <p:ph type="pic" sz="quarter" idx="14"/>
          </p:nvPr>
        </p:nvSpPr>
        <p:spPr/>
      </p:sp>
    </p:spTree>
    <p:extLst>
      <p:ext uri="{BB962C8B-B14F-4D97-AF65-F5344CB8AC3E}">
        <p14:creationId xmlns:p14="http://schemas.microsoft.com/office/powerpoint/2010/main" val="773887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5750"/>
            <a:ext cx="7385715" cy="857250"/>
          </a:xfrm>
        </p:spPr>
        <p:txBody>
          <a:bodyPr>
            <a:normAutofit/>
          </a:bodyPr>
          <a:lstStyle/>
          <a:p>
            <a:r>
              <a:rPr lang="en-US" sz="3200" dirty="0" smtClean="0"/>
              <a:t>What we do…Customer Service</a:t>
            </a:r>
            <a:endParaRPr lang="en-US" sz="3200" dirty="0"/>
          </a:p>
        </p:txBody>
      </p:sp>
      <p:pic>
        <p:nvPicPr>
          <p:cNvPr id="5122" name="Picture 5"/>
          <p:cNvPicPr>
            <a:picLocks noChangeAspect="1" noChangeArrowheads="1"/>
          </p:cNvPicPr>
          <p:nvPr/>
        </p:nvPicPr>
        <p:blipFill>
          <a:blip r:embed="rId3">
            <a:extLst>
              <a:ext uri="{28A0092B-C50C-407E-A947-70E740481C1C}">
                <a14:useLocalDpi xmlns:a14="http://schemas.microsoft.com/office/drawing/2010/main" val="0"/>
              </a:ext>
            </a:extLst>
          </a:blip>
          <a:srcRect b="28152"/>
          <a:stretch>
            <a:fillRect/>
          </a:stretch>
        </p:blipFill>
        <p:spPr bwMode="auto">
          <a:xfrm>
            <a:off x="2438400" y="1428750"/>
            <a:ext cx="4811712" cy="303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743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33400" y="1499860"/>
            <a:ext cx="3124200" cy="274829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8" name="Picture 17" descr="iPad-Retina-Display-Mocku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295400"/>
            <a:ext cx="2552878" cy="3562350"/>
          </a:xfrm>
          <a:prstGeom prst="rect">
            <a:avLst/>
          </a:prstGeom>
        </p:spPr>
      </p:pic>
      <p:sp>
        <p:nvSpPr>
          <p:cNvPr id="5" name="Text Placeholder 4"/>
          <p:cNvSpPr>
            <a:spLocks noGrp="1"/>
          </p:cNvSpPr>
          <p:nvPr>
            <p:ph type="body" sz="quarter" idx="23"/>
          </p:nvPr>
        </p:nvSpPr>
        <p:spPr>
          <a:xfrm>
            <a:off x="445176" y="971111"/>
            <a:ext cx="5727024" cy="323850"/>
          </a:xfrm>
        </p:spPr>
        <p:txBody>
          <a:bodyPr/>
          <a:lstStyle/>
          <a:p>
            <a:r>
              <a:rPr lang="en-US" dirty="0" smtClean="0">
                <a:solidFill>
                  <a:srgbClr val="595959"/>
                </a:solidFill>
                <a:latin typeface="Open Sans Light"/>
                <a:cs typeface="Open Sans Light"/>
              </a:rPr>
              <a:t>Holistic approach that improves employee engagement</a:t>
            </a:r>
            <a:endParaRPr lang="en-US" sz="1200" b="1" dirty="0">
              <a:solidFill>
                <a:srgbClr val="595959"/>
              </a:solidFill>
              <a:latin typeface="Open Sans Light"/>
              <a:cs typeface="Open Sans Light"/>
            </a:endParaRPr>
          </a:p>
          <a:p>
            <a:endParaRPr lang="en-US" sz="1400" b="1" dirty="0">
              <a:solidFill>
                <a:srgbClr val="595959"/>
              </a:solidFill>
            </a:endParaRPr>
          </a:p>
        </p:txBody>
      </p:sp>
      <p:cxnSp>
        <p:nvCxnSpPr>
          <p:cNvPr id="6" name="Straight Connector 5"/>
          <p:cNvCxnSpPr/>
          <p:nvPr/>
        </p:nvCxnSpPr>
        <p:spPr>
          <a:xfrm>
            <a:off x="6184224" y="2190750"/>
            <a:ext cx="2350176" cy="0"/>
          </a:xfrm>
          <a:prstGeom prst="line">
            <a:avLst/>
          </a:prstGeom>
          <a:ln w="44450" cmpd="sng">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84224" y="1790640"/>
            <a:ext cx="1920240" cy="338554"/>
          </a:xfrm>
          <a:prstGeom prst="rect">
            <a:avLst/>
          </a:prstGeom>
          <a:noFill/>
        </p:spPr>
        <p:txBody>
          <a:bodyPr wrap="square" rtlCol="0">
            <a:spAutoFit/>
          </a:bodyPr>
          <a:lstStyle/>
          <a:p>
            <a:r>
              <a:rPr lang="en-JM" sz="1600" dirty="0" smtClean="0">
                <a:solidFill>
                  <a:srgbClr val="0070C0"/>
                </a:solidFill>
                <a:latin typeface="Open Sans"/>
                <a:cs typeface="Open Sans"/>
              </a:rPr>
              <a:t>Customized Plans</a:t>
            </a:r>
            <a:endParaRPr lang="en-JM" sz="1600" dirty="0">
              <a:solidFill>
                <a:srgbClr val="0070C0"/>
              </a:solidFill>
              <a:latin typeface="Open Sans"/>
              <a:cs typeface="Open Sans"/>
            </a:endParaRPr>
          </a:p>
        </p:txBody>
      </p:sp>
      <p:cxnSp>
        <p:nvCxnSpPr>
          <p:cNvPr id="10" name="Straight Connector 9"/>
          <p:cNvCxnSpPr/>
          <p:nvPr/>
        </p:nvCxnSpPr>
        <p:spPr>
          <a:xfrm>
            <a:off x="6172200" y="2628840"/>
            <a:ext cx="2362200" cy="0"/>
          </a:xfrm>
          <a:prstGeom prst="line">
            <a:avLst/>
          </a:prstGeom>
          <a:ln w="4445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66436" y="2295495"/>
            <a:ext cx="2267964" cy="461665"/>
          </a:xfrm>
          <a:prstGeom prst="rect">
            <a:avLst/>
          </a:prstGeom>
          <a:noFill/>
        </p:spPr>
        <p:txBody>
          <a:bodyPr wrap="square" rtlCol="0">
            <a:spAutoFit/>
          </a:bodyPr>
          <a:lstStyle/>
          <a:p>
            <a:r>
              <a:rPr lang="en-JM" sz="1200" dirty="0" smtClean="0">
                <a:solidFill>
                  <a:srgbClr val="0070C0"/>
                </a:solidFill>
                <a:latin typeface="Open Sans"/>
                <a:cs typeface="Open Sans"/>
              </a:rPr>
              <a:t>Tailored to meet client needs</a:t>
            </a:r>
          </a:p>
          <a:p>
            <a:endParaRPr lang="en-JM" sz="1200" dirty="0">
              <a:solidFill>
                <a:srgbClr val="0070C0"/>
              </a:solidFill>
              <a:latin typeface="Open Sans"/>
              <a:cs typeface="Open Sans"/>
            </a:endParaRPr>
          </a:p>
        </p:txBody>
      </p:sp>
      <p:sp>
        <p:nvSpPr>
          <p:cNvPr id="22" name="Text Placeholder 5"/>
          <p:cNvSpPr txBox="1">
            <a:spLocks/>
          </p:cNvSpPr>
          <p:nvPr/>
        </p:nvSpPr>
        <p:spPr>
          <a:xfrm>
            <a:off x="685800" y="1980781"/>
            <a:ext cx="24384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JM" sz="1400" b="1" dirty="0" smtClean="0">
                <a:solidFill>
                  <a:schemeClr val="tx2"/>
                </a:solidFill>
                <a:latin typeface="Open Sans"/>
              </a:rPr>
              <a:t>Group Presentations</a:t>
            </a:r>
          </a:p>
          <a:p>
            <a:r>
              <a:rPr lang="en-JM" sz="1400" b="1" dirty="0" smtClean="0">
                <a:solidFill>
                  <a:schemeClr val="tx2"/>
                </a:solidFill>
                <a:latin typeface="Open Sans"/>
              </a:rPr>
              <a:t>Enrollment Packets</a:t>
            </a:r>
          </a:p>
          <a:p>
            <a:r>
              <a:rPr lang="en-JM" sz="1400" b="1" dirty="0" smtClean="0">
                <a:solidFill>
                  <a:schemeClr val="tx2"/>
                </a:solidFill>
                <a:latin typeface="Open Sans"/>
              </a:rPr>
              <a:t>One-on-One Meetings</a:t>
            </a:r>
          </a:p>
          <a:p>
            <a:r>
              <a:rPr lang="en-JM" sz="1400" b="1" dirty="0" smtClean="0">
                <a:solidFill>
                  <a:schemeClr val="tx2"/>
                </a:solidFill>
                <a:latin typeface="Open Sans"/>
              </a:rPr>
              <a:t>Posters</a:t>
            </a:r>
          </a:p>
          <a:p>
            <a:r>
              <a:rPr lang="en-JM" sz="1400" b="1" dirty="0" smtClean="0">
                <a:solidFill>
                  <a:schemeClr val="tx2"/>
                </a:solidFill>
                <a:latin typeface="Open Sans"/>
              </a:rPr>
              <a:t>Videos</a:t>
            </a:r>
          </a:p>
          <a:p>
            <a:r>
              <a:rPr lang="en-JM" sz="1400" b="1" dirty="0" err="1" smtClean="0">
                <a:solidFill>
                  <a:schemeClr val="tx2"/>
                </a:solidFill>
                <a:latin typeface="Open Sans"/>
              </a:rPr>
              <a:t>Handouts</a:t>
            </a:r>
            <a:endParaRPr lang="en-JM" sz="1400" b="1" dirty="0" smtClean="0">
              <a:solidFill>
                <a:schemeClr val="tx2"/>
              </a:solidFill>
              <a:latin typeface="Open Sans"/>
            </a:endParaRPr>
          </a:p>
          <a:p>
            <a:r>
              <a:rPr lang="en-JM" sz="1400" b="1" dirty="0" smtClean="0">
                <a:solidFill>
                  <a:schemeClr val="tx2"/>
                </a:solidFill>
                <a:latin typeface="Open Sans"/>
              </a:rPr>
              <a:t>Web content</a:t>
            </a:r>
          </a:p>
          <a:p>
            <a:r>
              <a:rPr lang="en-JM" sz="1400" b="1" dirty="0" smtClean="0">
                <a:solidFill>
                  <a:schemeClr val="tx2"/>
                </a:solidFill>
                <a:latin typeface="Open Sans"/>
              </a:rPr>
              <a:t>Call </a:t>
            </a:r>
            <a:r>
              <a:rPr lang="en-JM" sz="1400" b="1" dirty="0" err="1" smtClean="0">
                <a:solidFill>
                  <a:schemeClr val="tx2"/>
                </a:solidFill>
                <a:latin typeface="Open Sans"/>
              </a:rPr>
              <a:t>Center</a:t>
            </a:r>
            <a:endParaRPr lang="en-JM" sz="1400" b="1" dirty="0" smtClean="0">
              <a:solidFill>
                <a:schemeClr val="tx2"/>
              </a:solidFill>
              <a:latin typeface="Open Sans"/>
            </a:endParaRPr>
          </a:p>
          <a:p>
            <a:pPr marL="0" indent="0">
              <a:buNone/>
            </a:pPr>
            <a:r>
              <a:rPr lang="en-JM" sz="1400" dirty="0">
                <a:solidFill>
                  <a:schemeClr val="bg1"/>
                </a:solidFill>
                <a:latin typeface="Open Sans"/>
              </a:rPr>
              <a:t> </a:t>
            </a:r>
            <a:r>
              <a:rPr lang="en-JM" sz="1400" dirty="0" smtClean="0">
                <a:solidFill>
                  <a:schemeClr val="bg1"/>
                </a:solidFill>
                <a:latin typeface="Open Sans"/>
              </a:rPr>
              <a:t>       </a:t>
            </a:r>
          </a:p>
        </p:txBody>
      </p:sp>
      <p:sp>
        <p:nvSpPr>
          <p:cNvPr id="23" name="Text Placeholder 8"/>
          <p:cNvSpPr txBox="1">
            <a:spLocks/>
          </p:cNvSpPr>
          <p:nvPr/>
        </p:nvSpPr>
        <p:spPr>
          <a:xfrm>
            <a:off x="533400" y="1581150"/>
            <a:ext cx="2743200" cy="304800"/>
          </a:xfrm>
          <a:prstGeom prst="rect">
            <a:avLst/>
          </a:prstGeom>
        </p:spPr>
        <p:txBody>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JM" sz="1600" b="1" dirty="0" smtClean="0">
                <a:solidFill>
                  <a:schemeClr val="tx2"/>
                </a:solidFill>
                <a:latin typeface="Open Sans"/>
                <a:cs typeface="Calibri"/>
              </a:rPr>
              <a:t>Communication Included:</a:t>
            </a:r>
          </a:p>
          <a:p>
            <a:pPr marL="0" indent="0">
              <a:buNone/>
            </a:pPr>
            <a:endParaRPr lang="en-JM" sz="1600" b="1" dirty="0">
              <a:solidFill>
                <a:schemeClr val="bg1"/>
              </a:solidFill>
              <a:latin typeface="Open Sans"/>
            </a:endParaRPr>
          </a:p>
        </p:txBody>
      </p:sp>
      <p:sp>
        <p:nvSpPr>
          <p:cNvPr id="3" name="Picture Placeholder 2"/>
          <p:cNvSpPr>
            <a:spLocks noGrp="1"/>
          </p:cNvSpPr>
          <p:nvPr>
            <p:ph type="pic" sz="quarter" idx="4294967295"/>
          </p:nvPr>
        </p:nvSpPr>
        <p:spPr>
          <a:xfrm>
            <a:off x="3581400" y="1676400"/>
            <a:ext cx="1956816" cy="2362200"/>
          </a:xfrm>
        </p:spPr>
      </p:sp>
      <p:sp>
        <p:nvSpPr>
          <p:cNvPr id="15" name="Title 2"/>
          <p:cNvSpPr>
            <a:spLocks noGrp="1"/>
          </p:cNvSpPr>
          <p:nvPr>
            <p:ph type="title"/>
          </p:nvPr>
        </p:nvSpPr>
        <p:spPr>
          <a:xfrm>
            <a:off x="381000" y="285750"/>
            <a:ext cx="7385715" cy="857250"/>
          </a:xfrm>
        </p:spPr>
        <p:txBody>
          <a:bodyPr>
            <a:normAutofit/>
          </a:bodyPr>
          <a:lstStyle/>
          <a:p>
            <a:r>
              <a:rPr lang="en-US" sz="3200" dirty="0" smtClean="0"/>
              <a:t>Employee Communication</a:t>
            </a:r>
            <a:endParaRPr lang="en-US" sz="3200" dirty="0"/>
          </a:p>
        </p:txBody>
      </p:sp>
      <p:pic>
        <p:nvPicPr>
          <p:cNvPr id="21"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399" y="1499860"/>
            <a:ext cx="1981201"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7793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lstStyle/>
          <a:p>
            <a:r>
              <a:rPr lang="en-JM" b="1" dirty="0" smtClean="0">
                <a:solidFill>
                  <a:srgbClr val="0C4DA9"/>
                </a:solidFill>
                <a:latin typeface="Open Sans Light"/>
                <a:ea typeface="Open Sans Semibold" pitchFamily="34" charset="0"/>
                <a:cs typeface="Open Sans Light"/>
              </a:rPr>
              <a:t>Flexible Spending</a:t>
            </a:r>
            <a:endParaRPr lang="en-JM" b="1" dirty="0">
              <a:solidFill>
                <a:srgbClr val="0C4DA9"/>
              </a:solidFill>
              <a:latin typeface="Open Sans Light"/>
              <a:cs typeface="Open Sans Light"/>
            </a:endParaRPr>
          </a:p>
        </p:txBody>
      </p:sp>
      <p:sp>
        <p:nvSpPr>
          <p:cNvPr id="14" name="Text Placeholder 13"/>
          <p:cNvSpPr>
            <a:spLocks noGrp="1"/>
          </p:cNvSpPr>
          <p:nvPr>
            <p:ph type="body" sz="quarter" idx="23"/>
          </p:nvPr>
        </p:nvSpPr>
        <p:spPr>
          <a:xfrm>
            <a:off x="457200" y="876300"/>
            <a:ext cx="5029200" cy="323850"/>
          </a:xfrm>
        </p:spPr>
        <p:txBody>
          <a:bodyPr/>
          <a:lstStyle/>
          <a:p>
            <a:endParaRPr lang="en-JM" sz="1200" b="1" dirty="0">
              <a:solidFill>
                <a:srgbClr val="595959"/>
              </a:solidFill>
              <a:latin typeface="Open Sans Light"/>
              <a:cs typeface="Open Sans Ligh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6020" y="1647831"/>
            <a:ext cx="1562393" cy="912782"/>
          </a:xfrm>
          <a:prstGeom prst="rect">
            <a:avLst/>
          </a:prstGeom>
        </p:spPr>
      </p:pic>
      <p:sp>
        <p:nvSpPr>
          <p:cNvPr id="11" name="Rectangle 10"/>
          <p:cNvSpPr/>
          <p:nvPr/>
        </p:nvSpPr>
        <p:spPr>
          <a:xfrm>
            <a:off x="5161652" y="484271"/>
            <a:ext cx="3339508" cy="461665"/>
          </a:xfrm>
          <a:prstGeom prst="rect">
            <a:avLst/>
          </a:prstGeom>
        </p:spPr>
        <p:txBody>
          <a:bodyPr wrap="square">
            <a:spAutoFit/>
          </a:bodyPr>
          <a:lstStyle/>
          <a:p>
            <a:pPr>
              <a:defRPr/>
            </a:pPr>
            <a:r>
              <a:rPr lang="en-US" sz="1200" kern="0" dirty="0">
                <a:solidFill>
                  <a:srgbClr val="000000"/>
                </a:solidFill>
                <a:latin typeface="+mj-lt"/>
                <a:cs typeface="Arial" charset="0"/>
              </a:rPr>
              <a:t>Mobile app </a:t>
            </a:r>
            <a:r>
              <a:rPr lang="en-US" sz="1200" kern="0" dirty="0" smtClean="0">
                <a:solidFill>
                  <a:srgbClr val="000000"/>
                </a:solidFill>
                <a:latin typeface="+mj-lt"/>
                <a:cs typeface="Arial" charset="0"/>
              </a:rPr>
              <a:t>lets tech-savvy </a:t>
            </a:r>
            <a:r>
              <a:rPr lang="en-US" sz="1200" kern="0" dirty="0">
                <a:solidFill>
                  <a:srgbClr val="000000"/>
                </a:solidFill>
                <a:latin typeface="+mj-lt"/>
                <a:cs typeface="Arial" charset="0"/>
              </a:rPr>
              <a:t>consumers </a:t>
            </a:r>
            <a:r>
              <a:rPr lang="en-US" sz="1200" kern="0" dirty="0" smtClean="0">
                <a:solidFill>
                  <a:srgbClr val="000000"/>
                </a:solidFill>
                <a:latin typeface="+mj-lt"/>
                <a:cs typeface="Arial" charset="0"/>
              </a:rPr>
              <a:t>manage their accounts </a:t>
            </a:r>
            <a:r>
              <a:rPr lang="en-US" sz="1200" kern="0" dirty="0">
                <a:solidFill>
                  <a:srgbClr val="000000"/>
                </a:solidFill>
                <a:latin typeface="+mj-lt"/>
                <a:cs typeface="Arial" charset="0"/>
              </a:rPr>
              <a:t>right from their </a:t>
            </a:r>
            <a:r>
              <a:rPr lang="en-US" sz="1200" kern="0" dirty="0" smtClean="0">
                <a:solidFill>
                  <a:srgbClr val="000000"/>
                </a:solidFill>
                <a:latin typeface="+mj-lt"/>
                <a:cs typeface="Arial" charset="0"/>
              </a:rPr>
              <a:t>phone.</a:t>
            </a:r>
            <a:endParaRPr lang="en-US" sz="1200" kern="0" dirty="0">
              <a:solidFill>
                <a:srgbClr val="000000"/>
              </a:solidFill>
              <a:latin typeface="+mj-lt"/>
              <a:cs typeface="Arial" charset="0"/>
            </a:endParaRPr>
          </a:p>
        </p:txBody>
      </p:sp>
      <p:sp>
        <p:nvSpPr>
          <p:cNvPr id="12" name="Rectangle 11"/>
          <p:cNvSpPr/>
          <p:nvPr/>
        </p:nvSpPr>
        <p:spPr>
          <a:xfrm>
            <a:off x="5042491" y="111613"/>
            <a:ext cx="91563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3982"/>
                </a:solidFill>
                <a:effectLst/>
                <a:uLnTx/>
                <a:uFillTx/>
              </a:rPr>
              <a:t>Mobile</a:t>
            </a:r>
            <a:endParaRPr kumimoji="0" lang="en-US" sz="1800" b="1" i="0" u="none" strike="noStrike" kern="0" cap="none" spc="0" normalizeH="0" baseline="0" noProof="0" dirty="0">
              <a:ln>
                <a:noFill/>
              </a:ln>
              <a:solidFill>
                <a:srgbClr val="003982"/>
              </a:solidFill>
              <a:effectLst/>
              <a:uLnTx/>
              <a:uFillTx/>
            </a:endParaRPr>
          </a:p>
        </p:txBody>
      </p:sp>
      <p:pic>
        <p:nvPicPr>
          <p:cNvPr id="1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9414" y="909388"/>
            <a:ext cx="685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7205790" y="1504950"/>
            <a:ext cx="1959960" cy="830997"/>
          </a:xfrm>
          <a:prstGeom prst="rect">
            <a:avLst/>
          </a:prstGeom>
        </p:spPr>
        <p:txBody>
          <a:bodyPr wrap="square">
            <a:spAutoFit/>
          </a:bodyPr>
          <a:lstStyle/>
          <a:p>
            <a:pPr fontAlgn="ctr">
              <a:defRPr/>
            </a:pPr>
            <a:r>
              <a:rPr lang="en-US" sz="1200" kern="0" dirty="0" smtClean="0">
                <a:solidFill>
                  <a:srgbClr val="000000"/>
                </a:solidFill>
                <a:latin typeface="+mj-lt"/>
                <a:cs typeface="Arial" charset="0"/>
              </a:rPr>
              <a:t>Over 10 </a:t>
            </a:r>
            <a:r>
              <a:rPr lang="en-US" sz="1200" kern="0" dirty="0">
                <a:solidFill>
                  <a:srgbClr val="000000"/>
                </a:solidFill>
                <a:latin typeface="+mj-lt"/>
                <a:cs typeface="Arial" charset="0"/>
              </a:rPr>
              <a:t>statements and notifications </a:t>
            </a:r>
            <a:r>
              <a:rPr lang="en-US" sz="1200" kern="0" dirty="0" smtClean="0">
                <a:solidFill>
                  <a:srgbClr val="000000"/>
                </a:solidFill>
                <a:latin typeface="+mj-lt"/>
                <a:cs typeface="Arial"/>
              </a:rPr>
              <a:t>– </a:t>
            </a:r>
            <a:r>
              <a:rPr lang="en-US" sz="1200" kern="0" dirty="0" smtClean="0">
                <a:solidFill>
                  <a:srgbClr val="000000"/>
                </a:solidFill>
                <a:latin typeface="+mj-lt"/>
                <a:cs typeface="Arial" charset="0"/>
              </a:rPr>
              <a:t>all </a:t>
            </a:r>
            <a:r>
              <a:rPr lang="en-US" sz="1200" kern="0" dirty="0">
                <a:solidFill>
                  <a:srgbClr val="000000"/>
                </a:solidFill>
                <a:latin typeface="+mj-lt"/>
                <a:cs typeface="Arial" charset="0"/>
              </a:rPr>
              <a:t>accessible via </a:t>
            </a:r>
            <a:r>
              <a:rPr lang="en-US" sz="1200" kern="0" dirty="0" smtClean="0">
                <a:solidFill>
                  <a:srgbClr val="000000"/>
                </a:solidFill>
                <a:latin typeface="+mj-lt"/>
                <a:cs typeface="Arial" charset="0"/>
              </a:rPr>
              <a:t>e-mail</a:t>
            </a:r>
            <a:r>
              <a:rPr lang="en-US" sz="1200" kern="0" dirty="0">
                <a:solidFill>
                  <a:srgbClr val="000000"/>
                </a:solidFill>
                <a:latin typeface="+mj-lt"/>
                <a:cs typeface="Arial" charset="0"/>
              </a:rPr>
              <a:t>, consumer portal, </a:t>
            </a:r>
            <a:r>
              <a:rPr lang="en-US" sz="1200" kern="0" dirty="0" smtClean="0">
                <a:solidFill>
                  <a:srgbClr val="000000"/>
                </a:solidFill>
                <a:latin typeface="+mj-lt"/>
                <a:cs typeface="Arial" charset="0"/>
              </a:rPr>
              <a:t>and mobile app</a:t>
            </a:r>
            <a:endParaRPr lang="en-US" sz="1200" kern="0" dirty="0">
              <a:solidFill>
                <a:srgbClr val="000000"/>
              </a:solidFill>
              <a:latin typeface="+mj-lt"/>
              <a:cs typeface="Arial" charset="0"/>
            </a:endParaRPr>
          </a:p>
        </p:txBody>
      </p:sp>
      <p:sp>
        <p:nvSpPr>
          <p:cNvPr id="16" name="Rectangle 15"/>
          <p:cNvSpPr/>
          <p:nvPr/>
        </p:nvSpPr>
        <p:spPr>
          <a:xfrm>
            <a:off x="5660550" y="1032395"/>
            <a:ext cx="3329312" cy="369332"/>
          </a:xfrm>
          <a:prstGeom prst="rect">
            <a:avLst/>
          </a:prstGeom>
        </p:spPr>
        <p:txBody>
          <a:bodyPr wrap="square">
            <a:spAutoFit/>
          </a:bodyPr>
          <a:lstStyle/>
          <a:p>
            <a:pPr>
              <a:defRPr/>
            </a:pPr>
            <a:r>
              <a:rPr lang="en-US" b="1" kern="0" dirty="0" smtClean="0">
                <a:solidFill>
                  <a:srgbClr val="003982"/>
                </a:solidFill>
                <a:latin typeface="Arial" charset="0"/>
                <a:cs typeface="Arial" charset="0"/>
              </a:rPr>
              <a:t>Automated Communications</a:t>
            </a:r>
            <a:endParaRPr lang="en-US" b="1" kern="0" dirty="0">
              <a:solidFill>
                <a:srgbClr val="003982"/>
              </a:solidFill>
              <a:latin typeface="Arial" charset="0"/>
              <a:cs typeface="Arial" charset="0"/>
            </a:endParaRPr>
          </a:p>
        </p:txBody>
      </p:sp>
      <p:sp>
        <p:nvSpPr>
          <p:cNvPr id="17" name="Round Single Corner Rectangle 16"/>
          <p:cNvSpPr/>
          <p:nvPr/>
        </p:nvSpPr>
        <p:spPr>
          <a:xfrm flipH="1">
            <a:off x="3646226" y="2415703"/>
            <a:ext cx="1363188" cy="782435"/>
          </a:xfrm>
          <a:prstGeom prst="round1Rect">
            <a:avLst/>
          </a:prstGeom>
          <a:gradFill flip="none" rotWithShape="1">
            <a:gsLst>
              <a:gs pos="0">
                <a:srgbClr val="A5A5A5">
                  <a:lumMod val="75000"/>
                </a:srgbClr>
              </a:gs>
              <a:gs pos="66000">
                <a:srgbClr val="A5A5A5"/>
              </a:gs>
              <a:gs pos="86000">
                <a:srgbClr val="A5A5A5">
                  <a:lumMod val="60000"/>
                  <a:lumOff val="40000"/>
                </a:srgbClr>
              </a:gs>
            </a:gsLst>
            <a:lin ang="18900000" scaled="1"/>
            <a:tileRect/>
          </a:gradFill>
          <a:ln w="12700" cap="flat" cmpd="sng" algn="ctr">
            <a:noFill/>
            <a:prstDash val="solid"/>
            <a:round/>
            <a:headEnd type="none" w="med" len="med"/>
            <a:tailEnd type="none" w="med" len="med"/>
          </a:ln>
          <a:effectLst>
            <a:reflection blurRad="6350" stA="52000" endA="300" endPos="35000" dir="5400000" sy="-100000" algn="bl" rotWithShape="0"/>
          </a:effectLst>
          <a:scene3d>
            <a:camera prst="isometricOffAxis1Right"/>
            <a:lightRig rig="threePt" dir="t"/>
          </a:scene3d>
          <a:sp3d extrusionH="38100">
            <a:bevelT w="38100" h="38100"/>
          </a:sp3d>
        </p:spPr>
        <p:txBody>
          <a:bodyPr lIns="0" tIns="274320" rIns="0" bIns="91440"/>
          <a:lstStyle/>
          <a:p>
            <a:pPr algn="ctr" defTabSz="1096963">
              <a:lnSpc>
                <a:spcPct val="80000"/>
              </a:lnSpc>
              <a:defRPr/>
            </a:pPr>
            <a:r>
              <a:rPr lang="en-US" sz="1600" b="1" kern="0" dirty="0">
                <a:solidFill>
                  <a:sysClr val="window" lastClr="FFFFFF"/>
                </a:solidFill>
                <a:effectLst>
                  <a:outerShdw blurRad="38100" dist="38100" dir="2700000" algn="tl">
                    <a:srgbClr val="000000">
                      <a:alpha val="43137"/>
                    </a:srgbClr>
                  </a:outerShdw>
                </a:effectLst>
                <a:latin typeface="Arial"/>
                <a:cs typeface="Arial" charset="0"/>
              </a:rPr>
              <a:t>CONSUMER </a:t>
            </a:r>
            <a:r>
              <a:rPr lang="en-US" sz="1600" b="1" kern="0" dirty="0" smtClean="0">
                <a:solidFill>
                  <a:sysClr val="window" lastClr="FFFFFF"/>
                </a:solidFill>
                <a:effectLst>
                  <a:outerShdw blurRad="38100" dist="38100" dir="2700000" algn="tl">
                    <a:srgbClr val="000000">
                      <a:alpha val="43137"/>
                    </a:srgbClr>
                  </a:outerShdw>
                </a:effectLst>
                <a:latin typeface="Arial"/>
                <a:cs typeface="Arial" charset="0"/>
              </a:rPr>
              <a:t>TOOLS</a:t>
            </a:r>
            <a:endParaRPr lang="en-US" sz="1600" b="1" kern="0" dirty="0">
              <a:solidFill>
                <a:sysClr val="window" lastClr="FFFFFF"/>
              </a:solidFill>
              <a:effectLst>
                <a:outerShdw blurRad="38100" dist="38100" dir="2700000" algn="tl">
                  <a:srgbClr val="000000">
                    <a:alpha val="43137"/>
                  </a:srgbClr>
                </a:outerShdw>
              </a:effectLst>
              <a:latin typeface="Arial"/>
              <a:cs typeface="Arial" charset="0"/>
            </a:endParaRPr>
          </a:p>
        </p:txBody>
      </p:sp>
      <p:pic>
        <p:nvPicPr>
          <p:cNvPr id="18" name="Picture 24" descr="Group of three people icons_2.png"/>
          <p:cNvPicPr>
            <a:picLocks noChangeAspect="1"/>
          </p:cNvPicPr>
          <p:nvPr/>
        </p:nvPicPr>
        <p:blipFill>
          <a:blip r:embed="rId5"/>
          <a:srcRect/>
          <a:stretch>
            <a:fillRect/>
          </a:stretch>
        </p:blipFill>
        <p:spPr bwMode="auto">
          <a:xfrm>
            <a:off x="3945670" y="3130653"/>
            <a:ext cx="901320" cy="545371"/>
          </a:xfrm>
          <a:prstGeom prst="rect">
            <a:avLst/>
          </a:prstGeom>
          <a:noFill/>
          <a:ln w="9525">
            <a:noFill/>
            <a:miter lim="800000"/>
            <a:headEnd/>
            <a:tailEnd/>
          </a:ln>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53615">
            <a:off x="5885398" y="1420965"/>
            <a:ext cx="1432069" cy="1228825"/>
          </a:xfrm>
          <a:prstGeom prst="rect">
            <a:avLst/>
          </a:prstGeom>
        </p:spPr>
      </p:pic>
      <p:pic>
        <p:nvPicPr>
          <p:cNvPr id="20"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54362" y="255588"/>
            <a:ext cx="19510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8"/>
          <a:stretch>
            <a:fillRect/>
          </a:stretch>
        </p:blipFill>
        <p:spPr>
          <a:xfrm>
            <a:off x="402750" y="1376389"/>
            <a:ext cx="1744795" cy="2947961"/>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94150" y="3130653"/>
            <a:ext cx="1103688" cy="685864"/>
          </a:xfrm>
          <a:prstGeom prst="rect">
            <a:avLst/>
          </a:prstGeom>
          <a:ln>
            <a:noFill/>
          </a:ln>
          <a:effectLst/>
        </p:spPr>
      </p:pic>
      <p:sp>
        <p:nvSpPr>
          <p:cNvPr id="23" name="Rectangle 22"/>
          <p:cNvSpPr/>
          <p:nvPr/>
        </p:nvSpPr>
        <p:spPr>
          <a:xfrm>
            <a:off x="5042491" y="2724150"/>
            <a:ext cx="3143279" cy="2006703"/>
          </a:xfrm>
          <a:prstGeom prst="rect">
            <a:avLst/>
          </a:prstGeom>
        </p:spPr>
        <p:txBody>
          <a:bodyPr wrap="square">
            <a:spAutoFit/>
          </a:bodyPr>
          <a:lstStyle/>
          <a:p>
            <a:pPr lvl="0">
              <a:lnSpc>
                <a:spcPct val="90000"/>
              </a:lnSpc>
              <a:spcAft>
                <a:spcPts val="600"/>
              </a:spcAft>
            </a:pPr>
            <a:r>
              <a:rPr lang="en-US" sz="2000" dirty="0">
                <a:solidFill>
                  <a:srgbClr val="003982"/>
                </a:solidFill>
              </a:rPr>
              <a:t>Flexible Payment Options</a:t>
            </a:r>
          </a:p>
          <a:p>
            <a:pPr lvl="0" fontAlgn="ctr">
              <a:lnSpc>
                <a:spcPct val="90000"/>
              </a:lnSpc>
              <a:spcAft>
                <a:spcPts val="600"/>
              </a:spcAft>
            </a:pPr>
            <a:r>
              <a:rPr lang="en-US" sz="1200" dirty="0" smtClean="0"/>
              <a:t>Consumer can choose from:</a:t>
            </a:r>
          </a:p>
          <a:p>
            <a:pPr marL="171450" lvl="0" indent="-171450" fontAlgn="ctr">
              <a:lnSpc>
                <a:spcPct val="90000"/>
              </a:lnSpc>
              <a:spcAft>
                <a:spcPts val="600"/>
              </a:spcAft>
              <a:buClr>
                <a:schemeClr val="tx2"/>
              </a:buClr>
              <a:buFont typeface="Wingdings" panose="05000000000000000000" pitchFamily="2" charset="2"/>
              <a:buChar char="§"/>
            </a:pPr>
            <a:r>
              <a:rPr lang="en-US" sz="1200" dirty="0" smtClean="0"/>
              <a:t>Debit card, which increases </a:t>
            </a:r>
            <a:br>
              <a:rPr lang="en-US" sz="1200" dirty="0" smtClean="0"/>
            </a:br>
            <a:r>
              <a:rPr lang="en-US" sz="1200" dirty="0" smtClean="0"/>
              <a:t>consumer satisfaction </a:t>
            </a:r>
            <a:br>
              <a:rPr lang="en-US" sz="1200" dirty="0" smtClean="0"/>
            </a:br>
            <a:r>
              <a:rPr lang="en-US" sz="1200" dirty="0" smtClean="0"/>
              <a:t>by reducing paperwork.</a:t>
            </a:r>
          </a:p>
          <a:p>
            <a:pPr marL="171450" lvl="0" indent="-171450" fontAlgn="ctr">
              <a:lnSpc>
                <a:spcPct val="90000"/>
              </a:lnSpc>
              <a:spcAft>
                <a:spcPts val="600"/>
              </a:spcAft>
              <a:buClr>
                <a:schemeClr val="tx2"/>
              </a:buClr>
              <a:buFont typeface="Wingdings" panose="05000000000000000000" pitchFamily="2" charset="2"/>
              <a:buChar char="§"/>
            </a:pPr>
            <a:r>
              <a:rPr lang="en-US" sz="1200" dirty="0" smtClean="0"/>
              <a:t>Consumer-Initiated Payment </a:t>
            </a:r>
            <a:br>
              <a:rPr lang="en-US" sz="1200" dirty="0" smtClean="0"/>
            </a:br>
            <a:r>
              <a:rPr lang="en-US" sz="1200" dirty="0" smtClean="0"/>
              <a:t>on Consumer Portal</a:t>
            </a:r>
          </a:p>
          <a:p>
            <a:pPr marL="171450" lvl="0" indent="-171450" fontAlgn="ctr">
              <a:lnSpc>
                <a:spcPct val="90000"/>
              </a:lnSpc>
              <a:spcAft>
                <a:spcPts val="600"/>
              </a:spcAft>
              <a:buClr>
                <a:schemeClr val="tx2"/>
              </a:buClr>
              <a:buFont typeface="Wingdings" panose="05000000000000000000" pitchFamily="2" charset="2"/>
              <a:buChar char="§"/>
            </a:pPr>
            <a:r>
              <a:rPr lang="en-US" sz="1200" dirty="0" smtClean="0"/>
              <a:t>Claims Exchange with auto-pay </a:t>
            </a:r>
            <a:br>
              <a:rPr lang="en-US" sz="1200" dirty="0" smtClean="0"/>
            </a:br>
            <a:r>
              <a:rPr lang="en-US" sz="1200" dirty="0" smtClean="0"/>
              <a:t>or Expense Tracker </a:t>
            </a:r>
            <a:endParaRPr lang="en-US" sz="1200" dirty="0"/>
          </a:p>
        </p:txBody>
      </p:sp>
      <p:sp>
        <p:nvSpPr>
          <p:cNvPr id="24" name="Rectangle 23"/>
          <p:cNvSpPr/>
          <p:nvPr/>
        </p:nvSpPr>
        <p:spPr>
          <a:xfrm>
            <a:off x="2238425" y="3486150"/>
            <a:ext cx="2279125" cy="1200329"/>
          </a:xfrm>
          <a:prstGeom prst="rect">
            <a:avLst/>
          </a:prstGeom>
        </p:spPr>
        <p:txBody>
          <a:bodyPr wrap="square">
            <a:spAutoFit/>
          </a:bodyPr>
          <a:lstStyle/>
          <a:p>
            <a:pPr lvl="0" fontAlgn="ctr"/>
            <a:r>
              <a:rPr lang="en-US" sz="1200" dirty="0">
                <a:solidFill>
                  <a:srgbClr val="000000"/>
                </a:solidFill>
              </a:rPr>
              <a:t>Robust portal empowers consumers, providing everything they need to know about their account, with an industry-leading design that enables </a:t>
            </a:r>
            <a:r>
              <a:rPr lang="en-US" sz="1200" dirty="0" smtClean="0">
                <a:solidFill>
                  <a:srgbClr val="000000"/>
                </a:solidFill>
              </a:rPr>
              <a:t>quick </a:t>
            </a:r>
            <a:r>
              <a:rPr lang="en-US" sz="1200" dirty="0">
                <a:solidFill>
                  <a:srgbClr val="000000"/>
                </a:solidFill>
              </a:rPr>
              <a:t>and easy navigation of </a:t>
            </a:r>
            <a:r>
              <a:rPr lang="en-US" sz="1200" dirty="0" smtClean="0">
                <a:solidFill>
                  <a:srgbClr val="000000"/>
                </a:solidFill>
              </a:rPr>
              <a:t>content. </a:t>
            </a:r>
            <a:endParaRPr lang="en-US" sz="1200" b="1" i="1" dirty="0">
              <a:solidFill>
                <a:srgbClr val="0070C0"/>
              </a:solidFill>
            </a:endParaRPr>
          </a:p>
        </p:txBody>
      </p:sp>
      <p:sp>
        <p:nvSpPr>
          <p:cNvPr id="25" name="Rectangle 24"/>
          <p:cNvSpPr/>
          <p:nvPr/>
        </p:nvSpPr>
        <p:spPr>
          <a:xfrm>
            <a:off x="2218105" y="2876550"/>
            <a:ext cx="2178225" cy="646331"/>
          </a:xfrm>
          <a:prstGeom prst="rect">
            <a:avLst/>
          </a:prstGeom>
        </p:spPr>
        <p:txBody>
          <a:bodyPr wrap="square">
            <a:spAutoFit/>
          </a:bodyPr>
          <a:lstStyle/>
          <a:p>
            <a:r>
              <a:rPr lang="en-US" b="1" dirty="0">
                <a:solidFill>
                  <a:schemeClr val="tx2"/>
                </a:solidFill>
              </a:rPr>
              <a:t>Consumer </a:t>
            </a:r>
            <a:br>
              <a:rPr lang="en-US" b="1" dirty="0">
                <a:solidFill>
                  <a:schemeClr val="tx2"/>
                </a:solidFill>
              </a:rPr>
            </a:br>
            <a:r>
              <a:rPr lang="en-US" b="1" dirty="0">
                <a:solidFill>
                  <a:schemeClr val="tx2"/>
                </a:solidFill>
              </a:rPr>
              <a:t>Portal</a:t>
            </a:r>
          </a:p>
        </p:txBody>
      </p:sp>
    </p:spTree>
    <p:extLst>
      <p:ext uri="{BB962C8B-B14F-4D97-AF65-F5344CB8AC3E}">
        <p14:creationId xmlns:p14="http://schemas.microsoft.com/office/powerpoint/2010/main" val="41641896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a:spLocks noGrp="1"/>
          </p:cNvSpPr>
          <p:nvPr>
            <p:ph type="title"/>
          </p:nvPr>
        </p:nvSpPr>
        <p:spPr>
          <a:xfrm>
            <a:off x="381000" y="285750"/>
            <a:ext cx="7385715" cy="857250"/>
          </a:xfrm>
        </p:spPr>
        <p:txBody>
          <a:bodyPr>
            <a:normAutofit/>
          </a:bodyPr>
          <a:lstStyle/>
          <a:p>
            <a:r>
              <a:rPr lang="en-US" sz="3200" dirty="0" smtClean="0"/>
              <a:t>Benefits offered to employees</a:t>
            </a:r>
            <a:endParaRPr lang="en-US" sz="3200" dirty="0"/>
          </a:p>
        </p:txBody>
      </p:sp>
      <p:graphicFrame>
        <p:nvGraphicFramePr>
          <p:cNvPr id="4" name="Diagram 3"/>
          <p:cNvGraphicFramePr/>
          <p:nvPr>
            <p:extLst>
              <p:ext uri="{D42A27DB-BD31-4B8C-83A1-F6EECF244321}">
                <p14:modId xmlns:p14="http://schemas.microsoft.com/office/powerpoint/2010/main" val="2979532447"/>
              </p:ext>
            </p:extLst>
          </p:nvPr>
        </p:nvGraphicFramePr>
        <p:xfrm>
          <a:off x="228600" y="514350"/>
          <a:ext cx="8534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42231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MetLife Dental</a:t>
            </a:r>
            <a:endParaRPr lang="en-US" dirty="0"/>
          </a:p>
        </p:txBody>
      </p:sp>
      <p:sp>
        <p:nvSpPr>
          <p:cNvPr id="3" name="Text Placeholder 2"/>
          <p:cNvSpPr>
            <a:spLocks noGrp="1"/>
          </p:cNvSpPr>
          <p:nvPr>
            <p:ph type="body" sz="quarter" idx="23"/>
          </p:nvPr>
        </p:nvSpPr>
        <p:spPr/>
        <p:txBody>
          <a:bodyPr/>
          <a:lstStyle/>
          <a:p>
            <a:r>
              <a:rPr lang="en-US" dirty="0" smtClean="0"/>
              <a:t>Same carrier as we have had</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95350"/>
            <a:ext cx="8190365" cy="4091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653" y="0"/>
            <a:ext cx="1190625" cy="1447800"/>
          </a:xfrm>
          <a:prstGeom prst="rect">
            <a:avLst/>
          </a:prstGeom>
        </p:spPr>
      </p:pic>
      <p:sp>
        <p:nvSpPr>
          <p:cNvPr id="5" name="TextBox 4"/>
          <p:cNvSpPr txBox="1"/>
          <p:nvPr/>
        </p:nvSpPr>
        <p:spPr>
          <a:xfrm>
            <a:off x="3886200" y="209550"/>
            <a:ext cx="2438400" cy="369332"/>
          </a:xfrm>
          <a:prstGeom prst="rect">
            <a:avLst/>
          </a:prstGeom>
          <a:noFill/>
        </p:spPr>
        <p:txBody>
          <a:bodyPr wrap="square" rtlCol="0">
            <a:spAutoFit/>
          </a:bodyPr>
          <a:lstStyle/>
          <a:p>
            <a:r>
              <a:rPr lang="en-US" dirty="0" smtClean="0"/>
              <a:t>No changes to benefits</a:t>
            </a:r>
            <a:endParaRPr lang="en-US" dirty="0"/>
          </a:p>
        </p:txBody>
      </p:sp>
      <p:sp>
        <p:nvSpPr>
          <p:cNvPr id="7" name="Text Placeholder 2"/>
          <p:cNvSpPr txBox="1">
            <a:spLocks/>
          </p:cNvSpPr>
          <p:nvPr/>
        </p:nvSpPr>
        <p:spPr>
          <a:xfrm>
            <a:off x="1219200" y="4914900"/>
            <a:ext cx="6705600" cy="228600"/>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1200" b="1"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spcBef>
                <a:spcPct val="20000"/>
              </a:spcBef>
              <a:buFontTx/>
              <a:buNone/>
              <a:defRPr sz="1050" kern="1200">
                <a:solidFill>
                  <a:schemeClr val="tx1">
                    <a:lumMod val="65000"/>
                    <a:lumOff val="35000"/>
                  </a:schemeClr>
                </a:solidFill>
                <a:latin typeface="Mission Gothic Regular" pitchFamily="50" charset="0"/>
                <a:ea typeface="+mn-ea"/>
                <a:cs typeface="+mn-cs"/>
              </a:defRPr>
            </a:lvl2pPr>
            <a:lvl3pPr marL="914400" indent="0" algn="l" defTabSz="914400" rtl="0" eaLnBrk="1" latinLnBrk="0" hangingPunct="1">
              <a:spcBef>
                <a:spcPct val="20000"/>
              </a:spcBef>
              <a:buFontTx/>
              <a:buNone/>
              <a:defRPr sz="1050" kern="1200">
                <a:solidFill>
                  <a:schemeClr val="tx1">
                    <a:lumMod val="65000"/>
                    <a:lumOff val="35000"/>
                  </a:schemeClr>
                </a:solidFill>
                <a:latin typeface="Mission Gothic Regular" pitchFamily="50" charset="0"/>
                <a:ea typeface="+mn-ea"/>
                <a:cs typeface="+mn-cs"/>
              </a:defRPr>
            </a:lvl3pPr>
            <a:lvl4pPr marL="1371600" indent="0" algn="l" defTabSz="914400" rtl="0" eaLnBrk="1" latinLnBrk="0" hangingPunct="1">
              <a:spcBef>
                <a:spcPct val="20000"/>
              </a:spcBef>
              <a:buFontTx/>
              <a:buNone/>
              <a:defRPr sz="1050" kern="1200">
                <a:solidFill>
                  <a:schemeClr val="tx1">
                    <a:lumMod val="65000"/>
                    <a:lumOff val="35000"/>
                  </a:schemeClr>
                </a:solidFill>
                <a:latin typeface="Mission Gothic Regular" pitchFamily="50" charset="0"/>
                <a:ea typeface="+mn-ea"/>
                <a:cs typeface="+mn-cs"/>
              </a:defRPr>
            </a:lvl4pPr>
            <a:lvl5pPr marL="1828800" indent="0" algn="l" defTabSz="914400" rtl="0" eaLnBrk="1" latinLnBrk="0" hangingPunct="1">
              <a:spcBef>
                <a:spcPct val="20000"/>
              </a:spcBef>
              <a:buFontTx/>
              <a:buNone/>
              <a:defRPr sz="1050" kern="1200">
                <a:solidFill>
                  <a:schemeClr val="tx1">
                    <a:lumMod val="65000"/>
                    <a:lumOff val="35000"/>
                  </a:schemeClr>
                </a:solidFill>
                <a:latin typeface="Mission Gothic Regular"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050" smtClean="0">
                <a:latin typeface="Arial" panose="020B0604020202020204" pitchFamily="34" charset="0"/>
                <a:cs typeface="Arial" panose="020B0604020202020204" pitchFamily="34" charset="0"/>
              </a:rPr>
              <a:t>This slide is for illustrative purposes only.  In the event of a discrepancy the actual policy will prevail.</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7269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63521</TotalTime>
  <Words>1759</Words>
  <Application>Microsoft Office PowerPoint</Application>
  <PresentationFormat>On-screen Show (16:9)</PresentationFormat>
  <Paragraphs>304</Paragraphs>
  <Slides>31</Slides>
  <Notes>7</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31</vt:i4>
      </vt:variant>
    </vt:vector>
  </HeadingPairs>
  <TitlesOfParts>
    <vt:vector size="53" baseType="lpstr">
      <vt:lpstr>Arial</vt:lpstr>
      <vt:lpstr>Calibri</vt:lpstr>
      <vt:lpstr>Cambria</vt:lpstr>
      <vt:lpstr>Courier New</vt:lpstr>
      <vt:lpstr>Franklin Gothic Book</vt:lpstr>
      <vt:lpstr>Franklin Gothic Demi Cond</vt:lpstr>
      <vt:lpstr>Franklin Gothic Medium</vt:lpstr>
      <vt:lpstr>Futura LT Book</vt:lpstr>
      <vt:lpstr>Garamond</vt:lpstr>
      <vt:lpstr>Gill Sans</vt:lpstr>
      <vt:lpstr>Mission Gothic Regular</vt:lpstr>
      <vt:lpstr>Nexa Bold</vt:lpstr>
      <vt:lpstr>Open Sans</vt:lpstr>
      <vt:lpstr>Open Sans Extrabold</vt:lpstr>
      <vt:lpstr>Open Sans Light</vt:lpstr>
      <vt:lpstr>Open Sans Semibold</vt:lpstr>
      <vt:lpstr>Perpetua</vt:lpstr>
      <vt:lpstr>Sketch Rockwell</vt:lpstr>
      <vt:lpstr>Wingdings</vt:lpstr>
      <vt:lpstr>Wingdings 2</vt:lpstr>
      <vt:lpstr>ヒラギノ角ゴ ProN W3</vt:lpstr>
      <vt:lpstr>Office Theme</vt:lpstr>
      <vt:lpstr>PowerPoint Presentation</vt:lpstr>
      <vt:lpstr>Taylor &amp; Sons Background</vt:lpstr>
      <vt:lpstr>What makes us stand out?</vt:lpstr>
      <vt:lpstr>We Represent You- Best in Class Products</vt:lpstr>
      <vt:lpstr>What we do…Customer Service</vt:lpstr>
      <vt:lpstr>Employee Communication</vt:lpstr>
      <vt:lpstr>Flexible Spending</vt:lpstr>
      <vt:lpstr>Benefits offered to employees</vt:lpstr>
      <vt:lpstr>MetLife Dental</vt:lpstr>
      <vt:lpstr>Vision</vt:lpstr>
      <vt:lpstr>PowerPoint Presentation</vt:lpstr>
      <vt:lpstr>Voluntary Term Life Insurance</vt:lpstr>
      <vt:lpstr>Disability Benefits -- Long (LTD) and Short Term(STD)</vt:lpstr>
      <vt:lpstr>Disability Retirement</vt:lpstr>
      <vt:lpstr>Combining STD &amp; LTD</vt:lpstr>
      <vt:lpstr>Who is not protecting their income against disability?</vt:lpstr>
      <vt:lpstr>Why do I need disability coverage?</vt:lpstr>
      <vt:lpstr>CIGNA – Short Term Disability Plan (STD)</vt:lpstr>
      <vt:lpstr>CIGNA – Long Term Disability (LTD)</vt:lpstr>
      <vt:lpstr>Cancer Insurance</vt:lpstr>
      <vt:lpstr>Cancer Insurance</vt:lpstr>
      <vt:lpstr>Cancer Insurance</vt:lpstr>
      <vt:lpstr>Cancer Insurance</vt:lpstr>
      <vt:lpstr>Critical Illness Insurance</vt:lpstr>
      <vt:lpstr>PowerPoint Presentation</vt:lpstr>
      <vt:lpstr>Accident Insurance</vt:lpstr>
      <vt:lpstr>PowerPoint Presentation</vt:lpstr>
      <vt:lpstr>LifeTime Benefit Term Life with Long Term Care</vt:lpstr>
      <vt:lpstr>PowerPoint Presentation</vt:lpstr>
      <vt:lpstr>Flexible Spending Accounts –                          Health Care Expense Reimbursement                                 Dependent Care Expense Reimbursement</vt:lpstr>
      <vt:lpstr>Additional Notes……</vt:lpstr>
    </vt:vector>
  </TitlesOfParts>
  <Company>LIME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adrienne.reynolds</dc:creator>
  <cp:lastModifiedBy>Karen Creasy</cp:lastModifiedBy>
  <cp:revision>894</cp:revision>
  <cp:lastPrinted>2015-12-01T21:53:24Z</cp:lastPrinted>
  <dcterms:created xsi:type="dcterms:W3CDTF">2013-04-14T18:18:29Z</dcterms:created>
  <dcterms:modified xsi:type="dcterms:W3CDTF">2019-09-29T20:28:05Z</dcterms:modified>
</cp:coreProperties>
</file>